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5"/>
  </p:notesMasterIdLst>
  <p:sldIdLst>
    <p:sldId id="277" r:id="rId2"/>
    <p:sldId id="2572" r:id="rId3"/>
    <p:sldId id="2590" r:id="rId4"/>
    <p:sldId id="256" r:id="rId5"/>
    <p:sldId id="2581" r:id="rId6"/>
    <p:sldId id="2582" r:id="rId7"/>
    <p:sldId id="2591" r:id="rId8"/>
    <p:sldId id="2592" r:id="rId9"/>
    <p:sldId id="2593" r:id="rId10"/>
    <p:sldId id="2594" r:id="rId11"/>
    <p:sldId id="2595" r:id="rId12"/>
    <p:sldId id="2596" r:id="rId13"/>
    <p:sldId id="2580" r:id="rId14"/>
  </p:sldIdLst>
  <p:sldSz cx="12192000" cy="6858000"/>
  <p:notesSz cx="6797675" cy="9926638"/>
  <p:defaultTextStyle>
    <a:defPPr>
      <a:defRPr lang="pl-P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00E03D3E-E5B8-D56F-46C9-56F87288252F}" name="Anna Głuszek" initials="AG" userId="28c6fadd772e9a04" providerId="Windows Live"/>
</p188:authorLst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Anna Skubiszewska" initials="AS" lastIdx="1" clrIdx="0">
    <p:extLst>
      <p:ext uri="{19B8F6BF-5375-455C-9EA6-DF929625EA0E}">
        <p15:presenceInfo xmlns:p15="http://schemas.microsoft.com/office/powerpoint/2012/main" userId="S-1-5-21-2619306676-2800222060-3362172700-11654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  <a:srgbClr val="4472C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786" autoAdjust="0"/>
    <p:restoredTop sz="94660"/>
  </p:normalViewPr>
  <p:slideViewPr>
    <p:cSldViewPr snapToGrid="0">
      <p:cViewPr varScale="1">
        <p:scale>
          <a:sx n="76" d="100"/>
          <a:sy n="76" d="100"/>
        </p:scale>
        <p:origin x="732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microsoft.com/office/2018/10/relationships/authors" Target="author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commentAuthors" Target="commentAuthors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nagłówka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3" name="Symbol zastępczy daty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C2B91CC-87A4-4F60-A1FE-4E0B037A4ED7}" type="datetimeFigureOut">
              <a:rPr lang="pl-PL" smtClean="0"/>
              <a:t>31.03.2023</a:t>
            </a:fld>
            <a:endParaRPr lang="pl-PL"/>
          </a:p>
        </p:txBody>
      </p:sp>
      <p:sp>
        <p:nvSpPr>
          <p:cNvPr id="4" name="Symbol zastępczy obrazu slajdu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l-PL"/>
          </a:p>
        </p:txBody>
      </p:sp>
      <p:sp>
        <p:nvSpPr>
          <p:cNvPr id="5" name="Symbol zastępczy notatek 4"/>
          <p:cNvSpPr>
            <a:spLocks noGrp="1"/>
          </p:cNvSpPr>
          <p:nvPr>
            <p:ph type="body" sz="quarter" idx="3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4"/>
          </p:nvPr>
        </p:nvSpPr>
        <p:spPr>
          <a:xfrm>
            <a:off x="0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5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68C507C-8A59-4616-9AEF-C16FCD2E3764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91922443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Layouts/_rels/slideLayout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13" Type="http://schemas.openxmlformats.org/officeDocument/2006/relationships/image" Target="../media/image18.png"/><Relationship Id="rId3" Type="http://schemas.openxmlformats.org/officeDocument/2006/relationships/image" Target="../media/image8.png"/><Relationship Id="rId7" Type="http://schemas.openxmlformats.org/officeDocument/2006/relationships/image" Target="../media/image12.png"/><Relationship Id="rId12" Type="http://schemas.openxmlformats.org/officeDocument/2006/relationships/image" Target="../media/image17.png"/><Relationship Id="rId17" Type="http://schemas.openxmlformats.org/officeDocument/2006/relationships/image" Target="../media/image22.png"/><Relationship Id="rId2" Type="http://schemas.openxmlformats.org/officeDocument/2006/relationships/image" Target="../media/image4.png"/><Relationship Id="rId16" Type="http://schemas.openxmlformats.org/officeDocument/2006/relationships/image" Target="../media/image2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1.png"/><Relationship Id="rId11" Type="http://schemas.openxmlformats.org/officeDocument/2006/relationships/image" Target="../media/image16.png"/><Relationship Id="rId5" Type="http://schemas.openxmlformats.org/officeDocument/2006/relationships/image" Target="../media/image10.png"/><Relationship Id="rId15" Type="http://schemas.openxmlformats.org/officeDocument/2006/relationships/image" Target="../media/image20.png"/><Relationship Id="rId10" Type="http://schemas.openxmlformats.org/officeDocument/2006/relationships/image" Target="../media/image15.png"/><Relationship Id="rId4" Type="http://schemas.openxmlformats.org/officeDocument/2006/relationships/image" Target="../media/image9.png"/><Relationship Id="rId9" Type="http://schemas.openxmlformats.org/officeDocument/2006/relationships/image" Target="../media/image14.png"/><Relationship Id="rId14" Type="http://schemas.openxmlformats.org/officeDocument/2006/relationships/image" Target="../media/image19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png"/><Relationship Id="rId4" Type="http://schemas.openxmlformats.org/officeDocument/2006/relationships/image" Target="../media/image10.png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Slajd tytułowy (długi tytuł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rostokąt 8">
            <a:extLst>
              <a:ext uri="{FF2B5EF4-FFF2-40B4-BE49-F238E27FC236}">
                <a16:creationId xmlns:a16="http://schemas.microsoft.com/office/drawing/2014/main" id="{A63EBD56-4A88-4F5C-BEAF-A33740721C44}"/>
              </a:ext>
            </a:extLst>
          </p:cNvPr>
          <p:cNvSpPr/>
          <p:nvPr userDrawn="1"/>
        </p:nvSpPr>
        <p:spPr>
          <a:xfrm>
            <a:off x="1170659" y="1790613"/>
            <a:ext cx="9851923" cy="3924814"/>
          </a:xfrm>
          <a:prstGeom prst="rect">
            <a:avLst/>
          </a:prstGeom>
          <a:solidFill>
            <a:srgbClr val="A6D3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sz="1633"/>
          </a:p>
        </p:txBody>
      </p:sp>
      <p:sp>
        <p:nvSpPr>
          <p:cNvPr id="11" name="Prostokąt 10">
            <a:extLst>
              <a:ext uri="{FF2B5EF4-FFF2-40B4-BE49-F238E27FC236}">
                <a16:creationId xmlns:a16="http://schemas.microsoft.com/office/drawing/2014/main" id="{48CDFE25-4437-7188-EA7B-7D9DAD502275}"/>
              </a:ext>
            </a:extLst>
          </p:cNvPr>
          <p:cNvSpPr/>
          <p:nvPr userDrawn="1"/>
        </p:nvSpPr>
        <p:spPr>
          <a:xfrm>
            <a:off x="2" y="0"/>
            <a:ext cx="5685979" cy="2443864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sz="1633"/>
          </a:p>
        </p:txBody>
      </p:sp>
      <p:pic>
        <p:nvPicPr>
          <p:cNvPr id="13" name="Obraz 12" descr="Obraz zawierający tekst&#10;&#10;Opis wygenerowany automatycznie">
            <a:extLst>
              <a:ext uri="{FF2B5EF4-FFF2-40B4-BE49-F238E27FC236}">
                <a16:creationId xmlns:a16="http://schemas.microsoft.com/office/drawing/2014/main" id="{49D1ECBE-9DB2-9B2A-CE8F-84EF95EA484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0827" y="1790612"/>
            <a:ext cx="4514751" cy="653253"/>
          </a:xfrm>
          <a:prstGeom prst="rect">
            <a:avLst/>
          </a:prstGeom>
        </p:spPr>
      </p:pic>
      <p:pic>
        <p:nvPicPr>
          <p:cNvPr id="14" name="Obraz 13">
            <a:extLst>
              <a:ext uri="{FF2B5EF4-FFF2-40B4-BE49-F238E27FC236}">
                <a16:creationId xmlns:a16="http://schemas.microsoft.com/office/drawing/2014/main" id="{2B41AD81-079D-B212-C8B7-9A9D3BEE5179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alphaModFix amt="5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1487" y="490243"/>
            <a:ext cx="1231537" cy="979756"/>
          </a:xfrm>
          <a:prstGeom prst="rect">
            <a:avLst/>
          </a:prstGeom>
        </p:spPr>
      </p:pic>
      <p:pic>
        <p:nvPicPr>
          <p:cNvPr id="15" name="Obraz 14">
            <a:extLst>
              <a:ext uri="{FF2B5EF4-FFF2-40B4-BE49-F238E27FC236}">
                <a16:creationId xmlns:a16="http://schemas.microsoft.com/office/drawing/2014/main" id="{0A433181-6EED-44B3-4822-4AF9E6BA906A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alphaModFix amt="5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01255" y="490243"/>
            <a:ext cx="1231537" cy="979756"/>
          </a:xfrm>
          <a:prstGeom prst="rect">
            <a:avLst/>
          </a:prstGeom>
        </p:spPr>
      </p:pic>
      <p:pic>
        <p:nvPicPr>
          <p:cNvPr id="16" name="Obraz 15">
            <a:extLst>
              <a:ext uri="{FF2B5EF4-FFF2-40B4-BE49-F238E27FC236}">
                <a16:creationId xmlns:a16="http://schemas.microsoft.com/office/drawing/2014/main" id="{276322E5-6025-7EA2-67FB-9F57E9210052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print">
            <a:alphaModFix amt="5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21023" y="490243"/>
            <a:ext cx="1231537" cy="979756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80332" y="2775173"/>
            <a:ext cx="9031400" cy="1004864"/>
          </a:xfrm>
        </p:spPr>
        <p:txBody>
          <a:bodyPr anchor="t" anchorCtr="0">
            <a:normAutofit/>
          </a:bodyPr>
          <a:lstStyle>
            <a:lvl1pPr algn="l">
              <a:lnSpc>
                <a:spcPts val="3629"/>
              </a:lnSpc>
              <a:defRPr sz="2903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80345" y="4410532"/>
            <a:ext cx="9031311" cy="979756"/>
          </a:xfrm>
        </p:spPr>
        <p:txBody>
          <a:bodyPr>
            <a:normAutofit/>
          </a:bodyPr>
          <a:lstStyle>
            <a:lvl1pPr marL="0" indent="0" algn="l">
              <a:lnSpc>
                <a:spcPts val="3175"/>
              </a:lnSpc>
              <a:buNone/>
              <a:defRPr sz="2540" b="1">
                <a:solidFill>
                  <a:schemeClr val="tx2"/>
                </a:solidFill>
              </a:defRPr>
            </a:lvl1pPr>
            <a:lvl2pPr marL="457203" indent="0" algn="ctr">
              <a:buNone/>
              <a:defRPr sz="2000"/>
            </a:lvl2pPr>
            <a:lvl3pPr marL="914406" indent="0" algn="ctr">
              <a:buNone/>
              <a:defRPr sz="1800"/>
            </a:lvl3pPr>
            <a:lvl4pPr marL="1371609" indent="0" algn="ctr">
              <a:buNone/>
              <a:defRPr sz="1600"/>
            </a:lvl4pPr>
            <a:lvl5pPr marL="1828812" indent="0" algn="ctr">
              <a:buNone/>
              <a:defRPr sz="1600"/>
            </a:lvl5pPr>
            <a:lvl6pPr marL="2286015" indent="0" algn="ctr">
              <a:buNone/>
              <a:defRPr sz="1600"/>
            </a:lvl6pPr>
            <a:lvl7pPr marL="2743218" indent="0" algn="ctr">
              <a:buNone/>
              <a:defRPr sz="1600"/>
            </a:lvl7pPr>
            <a:lvl8pPr marL="3200421" indent="0" algn="ctr">
              <a:buNone/>
              <a:defRPr sz="1600"/>
            </a:lvl8pPr>
            <a:lvl9pPr marL="3657624" indent="0" algn="ctr">
              <a:buNone/>
              <a:defRPr sz="1600"/>
            </a:lvl9pPr>
          </a:lstStyle>
          <a:p>
            <a:r>
              <a:rPr lang="pl-PL"/>
              <a:t>Kliknij, aby edytować styl wzorca podtytułu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968958" y="490243"/>
            <a:ext cx="2052383" cy="316710"/>
          </a:xfrm>
          <a:prstGeom prst="rect">
            <a:avLst/>
          </a:prstGeom>
        </p:spPr>
        <p:txBody>
          <a:bodyPr lIns="0" tIns="0" rIns="0" bIns="0"/>
          <a:lstStyle>
            <a:lvl1pPr algn="r">
              <a:lnSpc>
                <a:spcPts val="1633"/>
              </a:lnSpc>
              <a:defRPr sz="1270">
                <a:solidFill>
                  <a:schemeClr val="tx2"/>
                </a:solidFill>
                <a:latin typeface="Open Sans" pitchFamily="2" charset="0"/>
                <a:ea typeface="Open Sans" pitchFamily="2" charset="0"/>
                <a:cs typeface="Open Sans" pitchFamily="2" charset="0"/>
              </a:defRPr>
            </a:lvl1pPr>
          </a:lstStyle>
          <a:p>
            <a:fld id="{D2A3D249-6366-4532-95C2-9DDC07D17B44}" type="datetime1">
              <a:rPr lang="pl-PL" smtClean="0"/>
              <a:t>31.03.2023</a:t>
            </a:fld>
            <a:endParaRPr lang="pl-PL" dirty="0"/>
          </a:p>
        </p:txBody>
      </p:sp>
      <p:pic>
        <p:nvPicPr>
          <p:cNvPr id="8" name="Obraz 7">
            <a:extLst>
              <a:ext uri="{FF2B5EF4-FFF2-40B4-BE49-F238E27FC236}">
                <a16:creationId xmlns:a16="http://schemas.microsoft.com/office/drawing/2014/main" id="{500FFCFA-D3A4-40A4-E76C-99575547246A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3127" y="5779698"/>
            <a:ext cx="1848740" cy="861090"/>
          </a:xfrm>
          <a:prstGeom prst="rect">
            <a:avLst/>
          </a:prstGeom>
        </p:spPr>
      </p:pic>
      <p:pic>
        <p:nvPicPr>
          <p:cNvPr id="10" name="Obraz 9">
            <a:extLst>
              <a:ext uri="{FF2B5EF4-FFF2-40B4-BE49-F238E27FC236}">
                <a16:creationId xmlns:a16="http://schemas.microsoft.com/office/drawing/2014/main" id="{DC91A070-16DB-C0E1-0B7B-93924541A6E7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92348" y="5779698"/>
            <a:ext cx="3002864" cy="861090"/>
          </a:xfrm>
          <a:prstGeom prst="rect">
            <a:avLst/>
          </a:prstGeom>
        </p:spPr>
      </p:pic>
      <p:pic>
        <p:nvPicPr>
          <p:cNvPr id="12" name="Obraz 11">
            <a:extLst>
              <a:ext uri="{FF2B5EF4-FFF2-40B4-BE49-F238E27FC236}">
                <a16:creationId xmlns:a16="http://schemas.microsoft.com/office/drawing/2014/main" id="{AB280FEF-799B-B9CA-10D2-815DA71DA238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45088" y="5779092"/>
            <a:ext cx="2554038" cy="8623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660870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193">
          <p15:clr>
            <a:srgbClr val="FBAE40"/>
          </p15:clr>
        </p15:guide>
        <p15:guide id="2" orient="horz" pos="113">
          <p15:clr>
            <a:srgbClr val="FBAE40"/>
          </p15:clr>
        </p15:guide>
        <p15:guide id="3" orient="horz" pos="2381">
          <p15:clr>
            <a:srgbClr val="FBAE40"/>
          </p15:clr>
        </p15:guide>
        <p15:guide id="4" orient="horz" pos="340">
          <p15:clr>
            <a:srgbClr val="FBAE40"/>
          </p15:clr>
        </p15:guide>
        <p15:guide id="5" orient="horz" pos="567">
          <p15:clr>
            <a:srgbClr val="FBAE40"/>
          </p15:clr>
        </p15:guide>
        <p15:guide id="6" orient="horz" pos="794">
          <p15:clr>
            <a:srgbClr val="FBAE40"/>
          </p15:clr>
        </p15:guide>
        <p15:guide id="7" orient="horz" pos="1020">
          <p15:clr>
            <a:srgbClr val="FBAE40"/>
          </p15:clr>
        </p15:guide>
        <p15:guide id="8" orient="horz" pos="1247">
          <p15:clr>
            <a:srgbClr val="FBAE40"/>
          </p15:clr>
        </p15:guide>
        <p15:guide id="9" orient="horz" pos="1474">
          <p15:clr>
            <a:srgbClr val="FBAE40"/>
          </p15:clr>
        </p15:guide>
        <p15:guide id="10" orient="horz" pos="1701">
          <p15:clr>
            <a:srgbClr val="FBAE40"/>
          </p15:clr>
        </p15:guide>
        <p15:guide id="11" orient="horz" pos="1927">
          <p15:clr>
            <a:srgbClr val="FBAE40"/>
          </p15:clr>
        </p15:guide>
        <p15:guide id="12" orient="horz" pos="2154">
          <p15:clr>
            <a:srgbClr val="FBAE40"/>
          </p15:clr>
        </p15:guide>
        <p15:guide id="13" orient="horz" pos="2608">
          <p15:clr>
            <a:srgbClr val="FBAE40"/>
          </p15:clr>
        </p15:guide>
        <p15:guide id="14" orient="horz" pos="2835">
          <p15:clr>
            <a:srgbClr val="FBAE40"/>
          </p15:clr>
        </p15:guide>
        <p15:guide id="15" orient="horz" pos="3061">
          <p15:clr>
            <a:srgbClr val="FBAE40"/>
          </p15:clr>
        </p15:guide>
        <p15:guide id="16" orient="horz" pos="3288">
          <p15:clr>
            <a:srgbClr val="FBAE40"/>
          </p15:clr>
        </p15:guide>
        <p15:guide id="17" orient="horz" pos="3515">
          <p15:clr>
            <a:srgbClr val="FBAE40"/>
          </p15:clr>
        </p15:guide>
        <p15:guide id="18" orient="horz" pos="3742">
          <p15:clr>
            <a:srgbClr val="FBAE40"/>
          </p15:clr>
        </p15:guide>
        <p15:guide id="19" orient="horz" pos="3968">
          <p15:clr>
            <a:srgbClr val="FBAE40"/>
          </p15:clr>
        </p15:guide>
        <p15:guide id="20" orient="horz" pos="4195">
          <p15:clr>
            <a:srgbClr val="FBAE40"/>
          </p15:clr>
        </p15:guide>
        <p15:guide id="21" orient="horz" pos="4422">
          <p15:clr>
            <a:srgbClr val="FBAE40"/>
          </p15:clr>
        </p15:guide>
        <p15:guide id="22" orient="horz" pos="4649">
          <p15:clr>
            <a:srgbClr val="FBAE40"/>
          </p15:clr>
        </p15:guide>
        <p15:guide id="23" pos="419">
          <p15:clr>
            <a:srgbClr val="FBAE40"/>
          </p15:clr>
        </p15:guide>
        <p15:guide id="24" pos="646">
          <p15:clr>
            <a:srgbClr val="FBAE40"/>
          </p15:clr>
        </p15:guide>
        <p15:guide id="25" pos="873">
          <p15:clr>
            <a:srgbClr val="FBAE40"/>
          </p15:clr>
        </p15:guide>
        <p15:guide id="26" pos="1100">
          <p15:clr>
            <a:srgbClr val="FBAE40"/>
          </p15:clr>
        </p15:guide>
        <p15:guide id="27" pos="1327">
          <p15:clr>
            <a:srgbClr val="FBAE40"/>
          </p15:clr>
        </p15:guide>
        <p15:guide id="28" pos="1553">
          <p15:clr>
            <a:srgbClr val="FBAE40"/>
          </p15:clr>
        </p15:guide>
        <p15:guide id="29" pos="1780">
          <p15:clr>
            <a:srgbClr val="FBAE40"/>
          </p15:clr>
        </p15:guide>
        <p15:guide id="30" pos="2007">
          <p15:clr>
            <a:srgbClr val="FBAE40"/>
          </p15:clr>
        </p15:guide>
        <p15:guide id="31" pos="2234">
          <p15:clr>
            <a:srgbClr val="FBAE40"/>
          </p15:clr>
        </p15:guide>
        <p15:guide id="32" pos="2460">
          <p15:clr>
            <a:srgbClr val="FBAE40"/>
          </p15:clr>
        </p15:guide>
        <p15:guide id="33" pos="2687">
          <p15:clr>
            <a:srgbClr val="FBAE40"/>
          </p15:clr>
        </p15:guide>
        <p15:guide id="34" pos="2914">
          <p15:clr>
            <a:srgbClr val="FBAE40"/>
          </p15:clr>
        </p15:guide>
        <p15:guide id="35" pos="3141">
          <p15:clr>
            <a:srgbClr val="FBAE40"/>
          </p15:clr>
        </p15:guide>
        <p15:guide id="36" pos="3368">
          <p15:clr>
            <a:srgbClr val="FBAE40"/>
          </p15:clr>
        </p15:guide>
        <p15:guide id="37" pos="3594">
          <p15:clr>
            <a:srgbClr val="FBAE40"/>
          </p15:clr>
        </p15:guide>
        <p15:guide id="38" pos="3821">
          <p15:clr>
            <a:srgbClr val="FBAE40"/>
          </p15:clr>
        </p15:guide>
        <p15:guide id="39" pos="4048">
          <p15:clr>
            <a:srgbClr val="FBAE40"/>
          </p15:clr>
        </p15:guide>
        <p15:guide id="40" pos="4275">
          <p15:clr>
            <a:srgbClr val="FBAE40"/>
          </p15:clr>
        </p15:guide>
        <p15:guide id="41" pos="4501">
          <p15:clr>
            <a:srgbClr val="FBAE40"/>
          </p15:clr>
        </p15:guide>
        <p15:guide id="42" pos="4728">
          <p15:clr>
            <a:srgbClr val="FBAE40"/>
          </p15:clr>
        </p15:guide>
        <p15:guide id="43" pos="4955">
          <p15:clr>
            <a:srgbClr val="FBAE40"/>
          </p15:clr>
        </p15:guide>
        <p15:guide id="44" pos="5182">
          <p15:clr>
            <a:srgbClr val="FBAE40"/>
          </p15:clr>
        </p15:guide>
        <p15:guide id="45" pos="5408">
          <p15:clr>
            <a:srgbClr val="FBAE40"/>
          </p15:clr>
        </p15:guide>
        <p15:guide id="46" pos="5635">
          <p15:clr>
            <a:srgbClr val="FBAE40"/>
          </p15:clr>
        </p15:guide>
        <p15:guide id="47" pos="5862">
          <p15:clr>
            <a:srgbClr val="FBAE40"/>
          </p15:clr>
        </p15:guide>
        <p15:guide id="48" pos="6089">
          <p15:clr>
            <a:srgbClr val="FBAE40"/>
          </p15:clr>
        </p15:guide>
        <p15:guide id="49" pos="6316">
          <p15:clr>
            <a:srgbClr val="FBAE40"/>
          </p15:clr>
        </p15:guide>
        <p15:guide id="50" pos="6542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2_Slajd tytułowy (długi tytuł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rostokąt 8">
            <a:extLst>
              <a:ext uri="{FF2B5EF4-FFF2-40B4-BE49-F238E27FC236}">
                <a16:creationId xmlns:a16="http://schemas.microsoft.com/office/drawing/2014/main" id="{A63EBD56-4A88-4F5C-BEAF-A33740721C44}"/>
              </a:ext>
            </a:extLst>
          </p:cNvPr>
          <p:cNvSpPr/>
          <p:nvPr userDrawn="1"/>
        </p:nvSpPr>
        <p:spPr>
          <a:xfrm>
            <a:off x="1169419" y="1799461"/>
            <a:ext cx="9853164" cy="3915966"/>
          </a:xfrm>
          <a:prstGeom prst="rect">
            <a:avLst/>
          </a:prstGeom>
          <a:solidFill>
            <a:srgbClr val="A6D3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sz="1633"/>
          </a:p>
        </p:txBody>
      </p:sp>
      <p:sp>
        <p:nvSpPr>
          <p:cNvPr id="11" name="Prostokąt 10">
            <a:extLst>
              <a:ext uri="{FF2B5EF4-FFF2-40B4-BE49-F238E27FC236}">
                <a16:creationId xmlns:a16="http://schemas.microsoft.com/office/drawing/2014/main" id="{48CDFE25-4437-7188-EA7B-7D9DAD5022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2" y="0"/>
            <a:ext cx="5685979" cy="2443864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sz="1633"/>
          </a:p>
        </p:txBody>
      </p:sp>
      <p:pic>
        <p:nvPicPr>
          <p:cNvPr id="13" name="Obraz 12" descr="Obraz zawierający tekst&#10;&#10;Opis wygenerowany automatycznie">
            <a:extLst>
              <a:ext uri="{FF2B5EF4-FFF2-40B4-BE49-F238E27FC236}">
                <a16:creationId xmlns:a16="http://schemas.microsoft.com/office/drawing/2014/main" id="{49D1ECBE-9DB2-9B2A-CE8F-84EF95EA484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9419" y="1799460"/>
            <a:ext cx="4514751" cy="653253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80332" y="2785254"/>
            <a:ext cx="9031400" cy="986800"/>
          </a:xfrm>
        </p:spPr>
        <p:txBody>
          <a:bodyPr anchor="t" anchorCtr="0">
            <a:normAutofit/>
          </a:bodyPr>
          <a:lstStyle>
            <a:lvl1pPr algn="l">
              <a:lnSpc>
                <a:spcPts val="3629"/>
              </a:lnSpc>
              <a:defRPr sz="2903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80345" y="4410532"/>
            <a:ext cx="9031311" cy="979756"/>
          </a:xfrm>
        </p:spPr>
        <p:txBody>
          <a:bodyPr>
            <a:normAutofit/>
          </a:bodyPr>
          <a:lstStyle>
            <a:lvl1pPr marL="0" indent="0" algn="l">
              <a:lnSpc>
                <a:spcPts val="3175"/>
              </a:lnSpc>
              <a:buNone/>
              <a:defRPr sz="2540" b="1">
                <a:solidFill>
                  <a:schemeClr val="tx2"/>
                </a:solidFill>
              </a:defRPr>
            </a:lvl1pPr>
            <a:lvl2pPr marL="457203" indent="0" algn="ctr">
              <a:buNone/>
              <a:defRPr sz="2000"/>
            </a:lvl2pPr>
            <a:lvl3pPr marL="914406" indent="0" algn="ctr">
              <a:buNone/>
              <a:defRPr sz="1800"/>
            </a:lvl3pPr>
            <a:lvl4pPr marL="1371609" indent="0" algn="ctr">
              <a:buNone/>
              <a:defRPr sz="1600"/>
            </a:lvl4pPr>
            <a:lvl5pPr marL="1828812" indent="0" algn="ctr">
              <a:buNone/>
              <a:defRPr sz="1600"/>
            </a:lvl5pPr>
            <a:lvl6pPr marL="2286015" indent="0" algn="ctr">
              <a:buNone/>
              <a:defRPr sz="1600"/>
            </a:lvl6pPr>
            <a:lvl7pPr marL="2743218" indent="0" algn="ctr">
              <a:buNone/>
              <a:defRPr sz="1600"/>
            </a:lvl7pPr>
            <a:lvl8pPr marL="3200421" indent="0" algn="ctr">
              <a:buNone/>
              <a:defRPr sz="1600"/>
            </a:lvl8pPr>
            <a:lvl9pPr marL="3657624" indent="0" algn="ctr">
              <a:buNone/>
              <a:defRPr sz="1600"/>
            </a:lvl9pPr>
          </a:lstStyle>
          <a:p>
            <a:r>
              <a:rPr lang="pl-PL"/>
              <a:t>Kliknij, aby edytować styl wzorca podtytułu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968958" y="490243"/>
            <a:ext cx="2052383" cy="316710"/>
          </a:xfrm>
          <a:prstGeom prst="rect">
            <a:avLst/>
          </a:prstGeom>
        </p:spPr>
        <p:txBody>
          <a:bodyPr lIns="0" tIns="0" rIns="0" bIns="0"/>
          <a:lstStyle>
            <a:lvl1pPr algn="r">
              <a:lnSpc>
                <a:spcPts val="1633"/>
              </a:lnSpc>
              <a:defRPr sz="1270">
                <a:solidFill>
                  <a:schemeClr val="tx2"/>
                </a:solidFill>
                <a:latin typeface="Open Sans" pitchFamily="2" charset="0"/>
                <a:ea typeface="Open Sans" pitchFamily="2" charset="0"/>
                <a:cs typeface="Open Sans" pitchFamily="2" charset="0"/>
              </a:defRPr>
            </a:lvl1pPr>
          </a:lstStyle>
          <a:p>
            <a:fld id="{68EEE8EE-D7CF-4F1D-849B-3E54D1DD80B0}" type="datetime1">
              <a:rPr lang="pl-PL" smtClean="0"/>
              <a:t>31.03.2023</a:t>
            </a:fld>
            <a:endParaRPr lang="pl-PL" dirty="0"/>
          </a:p>
        </p:txBody>
      </p:sp>
      <p:pic>
        <p:nvPicPr>
          <p:cNvPr id="8" name="Obraz 7" descr="logo Funduszy Europejskich">
            <a:extLst>
              <a:ext uri="{FF2B5EF4-FFF2-40B4-BE49-F238E27FC236}">
                <a16:creationId xmlns:a16="http://schemas.microsoft.com/office/drawing/2014/main" id="{500FFCFA-D3A4-40A4-E76C-99575547246A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3127" y="5779698"/>
            <a:ext cx="1848740" cy="861090"/>
          </a:xfrm>
          <a:prstGeom prst="rect">
            <a:avLst/>
          </a:prstGeom>
        </p:spPr>
      </p:pic>
      <p:pic>
        <p:nvPicPr>
          <p:cNvPr id="10" name="Obraz 9" descr="flaga Unii Europejskiej z dopiskiem dofinansowane przez Unię Europejską">
            <a:extLst>
              <a:ext uri="{FF2B5EF4-FFF2-40B4-BE49-F238E27FC236}">
                <a16:creationId xmlns:a16="http://schemas.microsoft.com/office/drawing/2014/main" id="{DC91A070-16DB-C0E1-0B7B-93924541A6E7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92348" y="5779698"/>
            <a:ext cx="3002864" cy="861090"/>
          </a:xfrm>
          <a:prstGeom prst="rect">
            <a:avLst/>
          </a:prstGeom>
        </p:spPr>
      </p:pic>
      <p:pic>
        <p:nvPicPr>
          <p:cNvPr id="12" name="Obraz 11" descr="barwy RP">
            <a:extLst>
              <a:ext uri="{FF2B5EF4-FFF2-40B4-BE49-F238E27FC236}">
                <a16:creationId xmlns:a16="http://schemas.microsoft.com/office/drawing/2014/main" id="{AB280FEF-799B-B9CA-10D2-815DA71DA238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45088" y="5779092"/>
            <a:ext cx="2554038" cy="862304"/>
          </a:xfrm>
          <a:prstGeom prst="rect">
            <a:avLst/>
          </a:prstGeom>
        </p:spPr>
      </p:pic>
      <p:pic>
        <p:nvPicPr>
          <p:cNvPr id="6" name="Obraz 5">
            <a:extLst>
              <a:ext uri="{FF2B5EF4-FFF2-40B4-BE49-F238E27FC236}">
                <a16:creationId xmlns:a16="http://schemas.microsoft.com/office/drawing/2014/main" id="{039E0742-6ADE-F448-8437-7F591E1D07FA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print">
            <a:alphaModFix amt="5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4346" y="1128866"/>
            <a:ext cx="434459" cy="345636"/>
          </a:xfrm>
          <a:prstGeom prst="rect">
            <a:avLst/>
          </a:prstGeom>
        </p:spPr>
      </p:pic>
      <p:pic>
        <p:nvPicPr>
          <p:cNvPr id="17" name="Obraz 16">
            <a:extLst>
              <a:ext uri="{FF2B5EF4-FFF2-40B4-BE49-F238E27FC236}">
                <a16:creationId xmlns:a16="http://schemas.microsoft.com/office/drawing/2014/main" id="{F60567DB-D582-D44E-A6AD-12B2B5F1FE7B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print">
            <a:alphaModFix amt="5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6811" y="495200"/>
            <a:ext cx="434459" cy="345636"/>
          </a:xfrm>
          <a:prstGeom prst="rect">
            <a:avLst/>
          </a:prstGeom>
        </p:spPr>
      </p:pic>
      <p:pic>
        <p:nvPicPr>
          <p:cNvPr id="19" name="Obraz 18">
            <a:extLst>
              <a:ext uri="{FF2B5EF4-FFF2-40B4-BE49-F238E27FC236}">
                <a16:creationId xmlns:a16="http://schemas.microsoft.com/office/drawing/2014/main" id="{39EEE39C-033E-F640-8C4C-E23D91BEA336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print">
            <a:alphaModFix amt="5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74213" y="1128866"/>
            <a:ext cx="434459" cy="345636"/>
          </a:xfrm>
          <a:prstGeom prst="rect">
            <a:avLst/>
          </a:prstGeom>
        </p:spPr>
      </p:pic>
      <p:pic>
        <p:nvPicPr>
          <p:cNvPr id="21" name="Obraz 20">
            <a:extLst>
              <a:ext uri="{FF2B5EF4-FFF2-40B4-BE49-F238E27FC236}">
                <a16:creationId xmlns:a16="http://schemas.microsoft.com/office/drawing/2014/main" id="{C169AC8E-96EA-1048-803E-97D6CEE5E102}"/>
              </a:ext>
            </a:extLst>
          </p:cNvPr>
          <p:cNvPicPr>
            <a:picLocks noChangeAspect="1"/>
          </p:cNvPicPr>
          <p:nvPr userDrawn="1"/>
        </p:nvPicPr>
        <p:blipFill>
          <a:blip r:embed="rId9" cstate="print">
            <a:alphaModFix amt="5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64326" y="488325"/>
            <a:ext cx="434459" cy="345636"/>
          </a:xfrm>
          <a:prstGeom prst="rect">
            <a:avLst/>
          </a:prstGeom>
        </p:spPr>
      </p:pic>
      <p:pic>
        <p:nvPicPr>
          <p:cNvPr id="23" name="Obraz 22">
            <a:extLst>
              <a:ext uri="{FF2B5EF4-FFF2-40B4-BE49-F238E27FC236}">
                <a16:creationId xmlns:a16="http://schemas.microsoft.com/office/drawing/2014/main" id="{D5D90F56-CFD2-1A40-B479-B556FC2D370D}"/>
              </a:ext>
            </a:extLst>
          </p:cNvPr>
          <p:cNvPicPr>
            <a:picLocks noChangeAspect="1"/>
          </p:cNvPicPr>
          <p:nvPr userDrawn="1"/>
        </p:nvPicPr>
        <p:blipFill>
          <a:blip r:embed="rId10" cstate="print">
            <a:alphaModFix amt="5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4959" y="495200"/>
            <a:ext cx="434459" cy="345636"/>
          </a:xfrm>
          <a:prstGeom prst="rect">
            <a:avLst/>
          </a:prstGeom>
        </p:spPr>
      </p:pic>
      <p:pic>
        <p:nvPicPr>
          <p:cNvPr id="25" name="Obraz 24">
            <a:extLst>
              <a:ext uri="{FF2B5EF4-FFF2-40B4-BE49-F238E27FC236}">
                <a16:creationId xmlns:a16="http://schemas.microsoft.com/office/drawing/2014/main" id="{48E96C1A-FA5C-A24F-9872-8608B9B3BC4F}"/>
              </a:ext>
            </a:extLst>
          </p:cNvPr>
          <p:cNvPicPr>
            <a:picLocks noChangeAspect="1"/>
          </p:cNvPicPr>
          <p:nvPr userDrawn="1"/>
        </p:nvPicPr>
        <p:blipFill>
          <a:blip r:embed="rId11" cstate="print">
            <a:alphaModFix amt="5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99550" y="1138358"/>
            <a:ext cx="434459" cy="345636"/>
          </a:xfrm>
          <a:prstGeom prst="rect">
            <a:avLst/>
          </a:prstGeom>
        </p:spPr>
      </p:pic>
      <p:pic>
        <p:nvPicPr>
          <p:cNvPr id="27" name="Obraz 26">
            <a:extLst>
              <a:ext uri="{FF2B5EF4-FFF2-40B4-BE49-F238E27FC236}">
                <a16:creationId xmlns:a16="http://schemas.microsoft.com/office/drawing/2014/main" id="{28B2440F-CBE5-784D-ADC8-E797F64F472B}"/>
              </a:ext>
            </a:extLst>
          </p:cNvPr>
          <p:cNvPicPr>
            <a:picLocks noChangeAspect="1"/>
          </p:cNvPicPr>
          <p:nvPr userDrawn="1"/>
        </p:nvPicPr>
        <p:blipFill>
          <a:blip r:embed="rId12" cstate="print">
            <a:alphaModFix amt="5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09564" y="493114"/>
            <a:ext cx="434459" cy="345636"/>
          </a:xfrm>
          <a:prstGeom prst="rect">
            <a:avLst/>
          </a:prstGeom>
        </p:spPr>
      </p:pic>
      <p:pic>
        <p:nvPicPr>
          <p:cNvPr id="29" name="Obraz 28">
            <a:extLst>
              <a:ext uri="{FF2B5EF4-FFF2-40B4-BE49-F238E27FC236}">
                <a16:creationId xmlns:a16="http://schemas.microsoft.com/office/drawing/2014/main" id="{1C717A0E-10D0-FA43-BF65-49909BDCEAFA}"/>
              </a:ext>
            </a:extLst>
          </p:cNvPr>
          <p:cNvPicPr>
            <a:picLocks noChangeAspect="1"/>
          </p:cNvPicPr>
          <p:nvPr userDrawn="1"/>
        </p:nvPicPr>
        <p:blipFill>
          <a:blip r:embed="rId13" cstate="print">
            <a:alphaModFix amt="5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33303" y="485586"/>
            <a:ext cx="434459" cy="345636"/>
          </a:xfrm>
          <a:prstGeom prst="rect">
            <a:avLst/>
          </a:prstGeom>
        </p:spPr>
      </p:pic>
      <p:pic>
        <p:nvPicPr>
          <p:cNvPr id="31" name="Obraz 30">
            <a:extLst>
              <a:ext uri="{FF2B5EF4-FFF2-40B4-BE49-F238E27FC236}">
                <a16:creationId xmlns:a16="http://schemas.microsoft.com/office/drawing/2014/main" id="{A2891D6F-956C-9342-B2BB-C701A5BC5154}"/>
              </a:ext>
            </a:extLst>
          </p:cNvPr>
          <p:cNvPicPr>
            <a:picLocks noChangeAspect="1"/>
          </p:cNvPicPr>
          <p:nvPr userDrawn="1"/>
        </p:nvPicPr>
        <p:blipFill>
          <a:blip r:embed="rId14" cstate="print">
            <a:alphaModFix amt="5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85824" y="481800"/>
            <a:ext cx="434459" cy="345636"/>
          </a:xfrm>
          <a:prstGeom prst="rect">
            <a:avLst/>
          </a:prstGeom>
        </p:spPr>
      </p:pic>
      <p:pic>
        <p:nvPicPr>
          <p:cNvPr id="33" name="Obraz 32">
            <a:extLst>
              <a:ext uri="{FF2B5EF4-FFF2-40B4-BE49-F238E27FC236}">
                <a16:creationId xmlns:a16="http://schemas.microsoft.com/office/drawing/2014/main" id="{7DE0C268-A93E-1C47-9AA3-10F1F10D0971}"/>
              </a:ext>
            </a:extLst>
          </p:cNvPr>
          <p:cNvPicPr>
            <a:picLocks noChangeAspect="1"/>
          </p:cNvPicPr>
          <p:nvPr userDrawn="1"/>
        </p:nvPicPr>
        <p:blipFill>
          <a:blip r:embed="rId15" cstate="print">
            <a:alphaModFix amt="5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30776" y="1135780"/>
            <a:ext cx="434459" cy="345636"/>
          </a:xfrm>
          <a:prstGeom prst="rect">
            <a:avLst/>
          </a:prstGeom>
        </p:spPr>
      </p:pic>
      <p:pic>
        <p:nvPicPr>
          <p:cNvPr id="35" name="Obraz 34">
            <a:extLst>
              <a:ext uri="{FF2B5EF4-FFF2-40B4-BE49-F238E27FC236}">
                <a16:creationId xmlns:a16="http://schemas.microsoft.com/office/drawing/2014/main" id="{45508241-FE91-D847-8686-4F72BD314220}"/>
              </a:ext>
            </a:extLst>
          </p:cNvPr>
          <p:cNvPicPr>
            <a:picLocks noChangeAspect="1"/>
          </p:cNvPicPr>
          <p:nvPr userDrawn="1"/>
        </p:nvPicPr>
        <p:blipFill>
          <a:blip r:embed="rId16" cstate="print">
            <a:alphaModFix amt="5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64129" y="1134476"/>
            <a:ext cx="434459" cy="345636"/>
          </a:xfrm>
          <a:prstGeom prst="rect">
            <a:avLst/>
          </a:prstGeom>
        </p:spPr>
      </p:pic>
      <p:pic>
        <p:nvPicPr>
          <p:cNvPr id="37" name="Obraz 36">
            <a:extLst>
              <a:ext uri="{FF2B5EF4-FFF2-40B4-BE49-F238E27FC236}">
                <a16:creationId xmlns:a16="http://schemas.microsoft.com/office/drawing/2014/main" id="{EB9A3203-260A-FA4A-9526-A6276A5756DA}"/>
              </a:ext>
            </a:extLst>
          </p:cNvPr>
          <p:cNvPicPr>
            <a:picLocks noChangeAspect="1"/>
          </p:cNvPicPr>
          <p:nvPr userDrawn="1"/>
        </p:nvPicPr>
        <p:blipFill>
          <a:blip r:embed="rId17" cstate="print">
            <a:alphaModFix amt="5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09564" y="1134476"/>
            <a:ext cx="434459" cy="3456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143635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193">
          <p15:clr>
            <a:srgbClr val="FBAE40"/>
          </p15:clr>
        </p15:guide>
        <p15:guide id="2" orient="horz" pos="113">
          <p15:clr>
            <a:srgbClr val="FBAE40"/>
          </p15:clr>
        </p15:guide>
        <p15:guide id="3" orient="horz" pos="2381">
          <p15:clr>
            <a:srgbClr val="FBAE40"/>
          </p15:clr>
        </p15:guide>
        <p15:guide id="4" orient="horz" pos="340">
          <p15:clr>
            <a:srgbClr val="FBAE40"/>
          </p15:clr>
        </p15:guide>
        <p15:guide id="5" orient="horz" pos="567">
          <p15:clr>
            <a:srgbClr val="FBAE40"/>
          </p15:clr>
        </p15:guide>
        <p15:guide id="6" orient="horz" pos="794">
          <p15:clr>
            <a:srgbClr val="FBAE40"/>
          </p15:clr>
        </p15:guide>
        <p15:guide id="7" orient="horz" pos="1020">
          <p15:clr>
            <a:srgbClr val="FBAE40"/>
          </p15:clr>
        </p15:guide>
        <p15:guide id="8" orient="horz" pos="1247">
          <p15:clr>
            <a:srgbClr val="FBAE40"/>
          </p15:clr>
        </p15:guide>
        <p15:guide id="9" orient="horz" pos="1474">
          <p15:clr>
            <a:srgbClr val="FBAE40"/>
          </p15:clr>
        </p15:guide>
        <p15:guide id="10" orient="horz" pos="1701">
          <p15:clr>
            <a:srgbClr val="FBAE40"/>
          </p15:clr>
        </p15:guide>
        <p15:guide id="11" orient="horz" pos="1927">
          <p15:clr>
            <a:srgbClr val="FBAE40"/>
          </p15:clr>
        </p15:guide>
        <p15:guide id="12" orient="horz" pos="2154">
          <p15:clr>
            <a:srgbClr val="FBAE40"/>
          </p15:clr>
        </p15:guide>
        <p15:guide id="13" orient="horz" pos="2608">
          <p15:clr>
            <a:srgbClr val="FBAE40"/>
          </p15:clr>
        </p15:guide>
        <p15:guide id="14" orient="horz" pos="2835">
          <p15:clr>
            <a:srgbClr val="FBAE40"/>
          </p15:clr>
        </p15:guide>
        <p15:guide id="15" orient="horz" pos="3061">
          <p15:clr>
            <a:srgbClr val="FBAE40"/>
          </p15:clr>
        </p15:guide>
        <p15:guide id="16" orient="horz" pos="3288">
          <p15:clr>
            <a:srgbClr val="FBAE40"/>
          </p15:clr>
        </p15:guide>
        <p15:guide id="17" orient="horz" pos="3515">
          <p15:clr>
            <a:srgbClr val="FBAE40"/>
          </p15:clr>
        </p15:guide>
        <p15:guide id="18" orient="horz" pos="3742">
          <p15:clr>
            <a:srgbClr val="FBAE40"/>
          </p15:clr>
        </p15:guide>
        <p15:guide id="19" orient="horz" pos="3968">
          <p15:clr>
            <a:srgbClr val="FBAE40"/>
          </p15:clr>
        </p15:guide>
        <p15:guide id="20" orient="horz" pos="4195">
          <p15:clr>
            <a:srgbClr val="FBAE40"/>
          </p15:clr>
        </p15:guide>
        <p15:guide id="21" orient="horz" pos="4422">
          <p15:clr>
            <a:srgbClr val="FBAE40"/>
          </p15:clr>
        </p15:guide>
        <p15:guide id="22" orient="horz" pos="4649">
          <p15:clr>
            <a:srgbClr val="FBAE40"/>
          </p15:clr>
        </p15:guide>
        <p15:guide id="23" pos="419">
          <p15:clr>
            <a:srgbClr val="FBAE40"/>
          </p15:clr>
        </p15:guide>
        <p15:guide id="24" pos="646">
          <p15:clr>
            <a:srgbClr val="FBAE40"/>
          </p15:clr>
        </p15:guide>
        <p15:guide id="25" pos="873">
          <p15:clr>
            <a:srgbClr val="FBAE40"/>
          </p15:clr>
        </p15:guide>
        <p15:guide id="26" pos="1100">
          <p15:clr>
            <a:srgbClr val="FBAE40"/>
          </p15:clr>
        </p15:guide>
        <p15:guide id="27" pos="1327">
          <p15:clr>
            <a:srgbClr val="FBAE40"/>
          </p15:clr>
        </p15:guide>
        <p15:guide id="28" pos="1553">
          <p15:clr>
            <a:srgbClr val="FBAE40"/>
          </p15:clr>
        </p15:guide>
        <p15:guide id="29" pos="1780">
          <p15:clr>
            <a:srgbClr val="FBAE40"/>
          </p15:clr>
        </p15:guide>
        <p15:guide id="30" pos="2007">
          <p15:clr>
            <a:srgbClr val="FBAE40"/>
          </p15:clr>
        </p15:guide>
        <p15:guide id="31" pos="2234">
          <p15:clr>
            <a:srgbClr val="FBAE40"/>
          </p15:clr>
        </p15:guide>
        <p15:guide id="32" pos="2460">
          <p15:clr>
            <a:srgbClr val="FBAE40"/>
          </p15:clr>
        </p15:guide>
        <p15:guide id="33" pos="2687">
          <p15:clr>
            <a:srgbClr val="FBAE40"/>
          </p15:clr>
        </p15:guide>
        <p15:guide id="34" pos="2914">
          <p15:clr>
            <a:srgbClr val="FBAE40"/>
          </p15:clr>
        </p15:guide>
        <p15:guide id="35" pos="3141">
          <p15:clr>
            <a:srgbClr val="FBAE40"/>
          </p15:clr>
        </p15:guide>
        <p15:guide id="36" pos="3368">
          <p15:clr>
            <a:srgbClr val="FBAE40"/>
          </p15:clr>
        </p15:guide>
        <p15:guide id="37" pos="3594">
          <p15:clr>
            <a:srgbClr val="FBAE40"/>
          </p15:clr>
        </p15:guide>
        <p15:guide id="38" pos="3821">
          <p15:clr>
            <a:srgbClr val="FBAE40"/>
          </p15:clr>
        </p15:guide>
        <p15:guide id="39" pos="4048">
          <p15:clr>
            <a:srgbClr val="FBAE40"/>
          </p15:clr>
        </p15:guide>
        <p15:guide id="40" pos="4275">
          <p15:clr>
            <a:srgbClr val="FBAE40"/>
          </p15:clr>
        </p15:guide>
        <p15:guide id="41" pos="4501">
          <p15:clr>
            <a:srgbClr val="FBAE40"/>
          </p15:clr>
        </p15:guide>
        <p15:guide id="42" pos="4728">
          <p15:clr>
            <a:srgbClr val="FBAE40"/>
          </p15:clr>
        </p15:guide>
        <p15:guide id="43" pos="4955">
          <p15:clr>
            <a:srgbClr val="FBAE40"/>
          </p15:clr>
        </p15:guide>
        <p15:guide id="44" pos="5182">
          <p15:clr>
            <a:srgbClr val="FBAE40"/>
          </p15:clr>
        </p15:guide>
        <p15:guide id="45" pos="5408">
          <p15:clr>
            <a:srgbClr val="FBAE40"/>
          </p15:clr>
        </p15:guide>
        <p15:guide id="46" pos="5635">
          <p15:clr>
            <a:srgbClr val="FBAE40"/>
          </p15:clr>
        </p15:guide>
        <p15:guide id="47" pos="5862">
          <p15:clr>
            <a:srgbClr val="FBAE40"/>
          </p15:clr>
        </p15:guide>
        <p15:guide id="48" pos="6089">
          <p15:clr>
            <a:srgbClr val="FBAE40"/>
          </p15:clr>
        </p15:guide>
        <p15:guide id="49" pos="6316">
          <p15:clr>
            <a:srgbClr val="FBAE40"/>
          </p15:clr>
        </p15:guide>
        <p15:guide id="50" pos="6542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lajd tytułowy (krótki tytuł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Symbol zastępczy obrazu 16">
            <a:extLst>
              <a:ext uri="{FF2B5EF4-FFF2-40B4-BE49-F238E27FC236}">
                <a16:creationId xmlns:a16="http://schemas.microsoft.com/office/drawing/2014/main" id="{69383BDA-94B1-6FB6-27E3-0CC3DEDF5AF5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0" y="0"/>
            <a:ext cx="7736987" cy="4736658"/>
          </a:xfrm>
          <a:custGeom>
            <a:avLst/>
            <a:gdLst>
              <a:gd name="connsiteX0" fmla="*/ 0 w 6784975"/>
              <a:gd name="connsiteY0" fmla="*/ 0 h 5221288"/>
              <a:gd name="connsiteX1" fmla="*/ 6784975 w 6784975"/>
              <a:gd name="connsiteY1" fmla="*/ 0 h 5221288"/>
              <a:gd name="connsiteX2" fmla="*/ 6784975 w 6784975"/>
              <a:gd name="connsiteY2" fmla="*/ 4500563 h 5221288"/>
              <a:gd name="connsiteX3" fmla="*/ 2825750 w 6784975"/>
              <a:gd name="connsiteY3" fmla="*/ 4500563 h 5221288"/>
              <a:gd name="connsiteX4" fmla="*/ 2825750 w 6784975"/>
              <a:gd name="connsiteY4" fmla="*/ 5221288 h 5221288"/>
              <a:gd name="connsiteX5" fmla="*/ 0 w 6784975"/>
              <a:gd name="connsiteY5" fmla="*/ 5221288 h 5221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784975" h="5221288">
                <a:moveTo>
                  <a:pt x="0" y="0"/>
                </a:moveTo>
                <a:lnTo>
                  <a:pt x="6784975" y="0"/>
                </a:lnTo>
                <a:lnTo>
                  <a:pt x="6784975" y="4500563"/>
                </a:lnTo>
                <a:lnTo>
                  <a:pt x="2825750" y="4500563"/>
                </a:lnTo>
                <a:lnTo>
                  <a:pt x="2825750" y="5221288"/>
                </a:lnTo>
                <a:lnTo>
                  <a:pt x="0" y="5221288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 anchor="ctr" anchorCtr="0">
            <a:noAutofit/>
          </a:bodyPr>
          <a:lstStyle>
            <a:lvl1pPr marL="0" indent="0" algn="ctr">
              <a:buFont typeface="Arial" panose="020B0604020202020204" pitchFamily="34" charset="0"/>
              <a:buNone/>
              <a:defRPr sz="907"/>
            </a:lvl1pPr>
          </a:lstStyle>
          <a:p>
            <a:r>
              <a:rPr lang="pl-PL" dirty="0"/>
              <a:t>Kliknij ikonę, aby dodać obraz</a:t>
            </a:r>
          </a:p>
        </p:txBody>
      </p:sp>
      <p:sp>
        <p:nvSpPr>
          <p:cNvPr id="13" name="Prostokąt 12">
            <a:extLst>
              <a:ext uri="{FF2B5EF4-FFF2-40B4-BE49-F238E27FC236}">
                <a16:creationId xmlns:a16="http://schemas.microsoft.com/office/drawing/2014/main" id="{38965D1A-9BC8-2AB7-6B73-C2BBDA5D66AA}"/>
              </a:ext>
            </a:extLst>
          </p:cNvPr>
          <p:cNvSpPr/>
          <p:nvPr userDrawn="1"/>
        </p:nvSpPr>
        <p:spPr>
          <a:xfrm>
            <a:off x="3222236" y="4082829"/>
            <a:ext cx="7800346" cy="1632597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sz="1633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617991" y="5061678"/>
            <a:ext cx="6993665" cy="588349"/>
          </a:xfrm>
        </p:spPr>
        <p:txBody>
          <a:bodyPr anchor="t" anchorCtr="0">
            <a:normAutofit/>
          </a:bodyPr>
          <a:lstStyle>
            <a:lvl1pPr algn="l">
              <a:lnSpc>
                <a:spcPts val="3175"/>
              </a:lnSpc>
              <a:defRPr sz="254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970199" y="489652"/>
            <a:ext cx="2052383" cy="332686"/>
          </a:xfrm>
          <a:prstGeom prst="rect">
            <a:avLst/>
          </a:prstGeom>
        </p:spPr>
        <p:txBody>
          <a:bodyPr lIns="0" tIns="0" rIns="0" bIns="0"/>
          <a:lstStyle>
            <a:lvl1pPr algn="r">
              <a:lnSpc>
                <a:spcPts val="1633"/>
              </a:lnSpc>
              <a:defRPr sz="1270">
                <a:solidFill>
                  <a:schemeClr val="tx2"/>
                </a:solidFill>
                <a:latin typeface="Open Sans" pitchFamily="2" charset="0"/>
                <a:ea typeface="Open Sans" pitchFamily="2" charset="0"/>
                <a:cs typeface="Open Sans" pitchFamily="2" charset="0"/>
              </a:defRPr>
            </a:lvl1pPr>
          </a:lstStyle>
          <a:p>
            <a:fld id="{D857886D-A165-4D54-8DB0-CE6586ECA8EC}" type="datetime1">
              <a:rPr lang="pl-PL" smtClean="0"/>
              <a:t>31.03.2023</a:t>
            </a:fld>
            <a:endParaRPr lang="pl-PL" dirty="0"/>
          </a:p>
        </p:txBody>
      </p:sp>
      <p:pic>
        <p:nvPicPr>
          <p:cNvPr id="8" name="Obraz 7" descr="logo Funduszy Europejskich">
            <a:extLst>
              <a:ext uri="{FF2B5EF4-FFF2-40B4-BE49-F238E27FC236}">
                <a16:creationId xmlns:a16="http://schemas.microsoft.com/office/drawing/2014/main" id="{70B23A41-17AB-76D8-3EFE-38FC22C5B56D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3127" y="5779698"/>
            <a:ext cx="1848740" cy="861090"/>
          </a:xfrm>
          <a:prstGeom prst="rect">
            <a:avLst/>
          </a:prstGeom>
        </p:spPr>
      </p:pic>
      <p:pic>
        <p:nvPicPr>
          <p:cNvPr id="10" name="Obraz 9" descr="flaga Unii Europejskie z dopiskiem dofinansowane przez Unię Europejską">
            <a:extLst>
              <a:ext uri="{FF2B5EF4-FFF2-40B4-BE49-F238E27FC236}">
                <a16:creationId xmlns:a16="http://schemas.microsoft.com/office/drawing/2014/main" id="{E8AB2AB5-3131-C310-7606-689979851145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92348" y="5779698"/>
            <a:ext cx="3002864" cy="861090"/>
          </a:xfrm>
          <a:prstGeom prst="rect">
            <a:avLst/>
          </a:prstGeom>
        </p:spPr>
      </p:pic>
      <p:pic>
        <p:nvPicPr>
          <p:cNvPr id="12" name="Obraz 11" descr="barwy RP">
            <a:extLst>
              <a:ext uri="{FF2B5EF4-FFF2-40B4-BE49-F238E27FC236}">
                <a16:creationId xmlns:a16="http://schemas.microsoft.com/office/drawing/2014/main" id="{7C93677B-A16E-82CA-7FC4-B6B515160706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45088" y="5779092"/>
            <a:ext cx="2554038" cy="862304"/>
          </a:xfrm>
          <a:prstGeom prst="rect">
            <a:avLst/>
          </a:prstGeom>
        </p:spPr>
      </p:pic>
      <p:pic>
        <p:nvPicPr>
          <p:cNvPr id="18" name="Obraz 17" descr="Obraz zawierający tekst&#10;&#10;Opis wygenerowany automatycznie">
            <a:extLst>
              <a:ext uri="{FF2B5EF4-FFF2-40B4-BE49-F238E27FC236}">
                <a16:creationId xmlns:a16="http://schemas.microsoft.com/office/drawing/2014/main" id="{EB4DB370-BCB9-D1E9-5613-5A9DCA5F3119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22236" y="4082829"/>
            <a:ext cx="4514751" cy="6532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150016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192">
          <p15:clr>
            <a:srgbClr val="FBAE40"/>
          </p15:clr>
        </p15:guide>
        <p15:guide id="2" orient="horz" pos="113">
          <p15:clr>
            <a:srgbClr val="FBAE40"/>
          </p15:clr>
        </p15:guide>
        <p15:guide id="3" orient="horz" pos="2381">
          <p15:clr>
            <a:srgbClr val="FBAE40"/>
          </p15:clr>
        </p15:guide>
        <p15:guide id="4" orient="horz" pos="340">
          <p15:clr>
            <a:srgbClr val="FBAE40"/>
          </p15:clr>
        </p15:guide>
        <p15:guide id="5" orient="horz" pos="567">
          <p15:clr>
            <a:srgbClr val="FBAE40"/>
          </p15:clr>
        </p15:guide>
        <p15:guide id="6" orient="horz" pos="794">
          <p15:clr>
            <a:srgbClr val="FBAE40"/>
          </p15:clr>
        </p15:guide>
        <p15:guide id="7" orient="horz" pos="1020">
          <p15:clr>
            <a:srgbClr val="FBAE40"/>
          </p15:clr>
        </p15:guide>
        <p15:guide id="8" orient="horz" pos="1247">
          <p15:clr>
            <a:srgbClr val="FBAE40"/>
          </p15:clr>
        </p15:guide>
        <p15:guide id="9" orient="horz" pos="1474">
          <p15:clr>
            <a:srgbClr val="FBAE40"/>
          </p15:clr>
        </p15:guide>
        <p15:guide id="10" orient="horz" pos="1701">
          <p15:clr>
            <a:srgbClr val="FBAE40"/>
          </p15:clr>
        </p15:guide>
        <p15:guide id="11" orient="horz" pos="1927">
          <p15:clr>
            <a:srgbClr val="FBAE40"/>
          </p15:clr>
        </p15:guide>
        <p15:guide id="12" orient="horz" pos="2154">
          <p15:clr>
            <a:srgbClr val="FBAE40"/>
          </p15:clr>
        </p15:guide>
        <p15:guide id="13" orient="horz" pos="2608">
          <p15:clr>
            <a:srgbClr val="FBAE40"/>
          </p15:clr>
        </p15:guide>
        <p15:guide id="14" orient="horz" pos="2835">
          <p15:clr>
            <a:srgbClr val="FBAE40"/>
          </p15:clr>
        </p15:guide>
        <p15:guide id="15" orient="horz" pos="3061">
          <p15:clr>
            <a:srgbClr val="FBAE40"/>
          </p15:clr>
        </p15:guide>
        <p15:guide id="16" orient="horz" pos="3288">
          <p15:clr>
            <a:srgbClr val="FBAE40"/>
          </p15:clr>
        </p15:guide>
        <p15:guide id="17" orient="horz" pos="3515">
          <p15:clr>
            <a:srgbClr val="FBAE40"/>
          </p15:clr>
        </p15:guide>
        <p15:guide id="18" orient="horz" pos="3742">
          <p15:clr>
            <a:srgbClr val="FBAE40"/>
          </p15:clr>
        </p15:guide>
        <p15:guide id="19" orient="horz" pos="3968">
          <p15:clr>
            <a:srgbClr val="FBAE40"/>
          </p15:clr>
        </p15:guide>
        <p15:guide id="20" orient="horz" pos="4195">
          <p15:clr>
            <a:srgbClr val="FBAE40"/>
          </p15:clr>
        </p15:guide>
        <p15:guide id="21" orient="horz" pos="4422">
          <p15:clr>
            <a:srgbClr val="FBAE40"/>
          </p15:clr>
        </p15:guide>
        <p15:guide id="22" orient="horz" pos="4649">
          <p15:clr>
            <a:srgbClr val="FBAE40"/>
          </p15:clr>
        </p15:guide>
        <p15:guide id="23" pos="419">
          <p15:clr>
            <a:srgbClr val="FBAE40"/>
          </p15:clr>
        </p15:guide>
        <p15:guide id="24" pos="646">
          <p15:clr>
            <a:srgbClr val="FBAE40"/>
          </p15:clr>
        </p15:guide>
        <p15:guide id="25" pos="873">
          <p15:clr>
            <a:srgbClr val="FBAE40"/>
          </p15:clr>
        </p15:guide>
        <p15:guide id="26" pos="1100">
          <p15:clr>
            <a:srgbClr val="FBAE40"/>
          </p15:clr>
        </p15:guide>
        <p15:guide id="27" pos="1327">
          <p15:clr>
            <a:srgbClr val="FBAE40"/>
          </p15:clr>
        </p15:guide>
        <p15:guide id="28" pos="1553">
          <p15:clr>
            <a:srgbClr val="FBAE40"/>
          </p15:clr>
        </p15:guide>
        <p15:guide id="29" pos="1780">
          <p15:clr>
            <a:srgbClr val="FBAE40"/>
          </p15:clr>
        </p15:guide>
        <p15:guide id="30" pos="2007">
          <p15:clr>
            <a:srgbClr val="FBAE40"/>
          </p15:clr>
        </p15:guide>
        <p15:guide id="31" pos="2234">
          <p15:clr>
            <a:srgbClr val="FBAE40"/>
          </p15:clr>
        </p15:guide>
        <p15:guide id="32" pos="2460">
          <p15:clr>
            <a:srgbClr val="FBAE40"/>
          </p15:clr>
        </p15:guide>
        <p15:guide id="33" pos="2687">
          <p15:clr>
            <a:srgbClr val="FBAE40"/>
          </p15:clr>
        </p15:guide>
        <p15:guide id="34" pos="2914">
          <p15:clr>
            <a:srgbClr val="FBAE40"/>
          </p15:clr>
        </p15:guide>
        <p15:guide id="35" pos="3141">
          <p15:clr>
            <a:srgbClr val="FBAE40"/>
          </p15:clr>
        </p15:guide>
        <p15:guide id="36" pos="3368">
          <p15:clr>
            <a:srgbClr val="FBAE40"/>
          </p15:clr>
        </p15:guide>
        <p15:guide id="37" pos="3594">
          <p15:clr>
            <a:srgbClr val="FBAE40"/>
          </p15:clr>
        </p15:guide>
        <p15:guide id="38" pos="3821">
          <p15:clr>
            <a:srgbClr val="FBAE40"/>
          </p15:clr>
        </p15:guide>
        <p15:guide id="39" pos="4048">
          <p15:clr>
            <a:srgbClr val="FBAE40"/>
          </p15:clr>
        </p15:guide>
        <p15:guide id="40" pos="4275">
          <p15:clr>
            <a:srgbClr val="FBAE40"/>
          </p15:clr>
        </p15:guide>
        <p15:guide id="41" pos="4501">
          <p15:clr>
            <a:srgbClr val="FBAE40"/>
          </p15:clr>
        </p15:guide>
        <p15:guide id="42" pos="4728">
          <p15:clr>
            <a:srgbClr val="FBAE40"/>
          </p15:clr>
        </p15:guide>
        <p15:guide id="43" pos="4955">
          <p15:clr>
            <a:srgbClr val="FBAE40"/>
          </p15:clr>
        </p15:guide>
        <p15:guide id="44" pos="5182">
          <p15:clr>
            <a:srgbClr val="FBAE40"/>
          </p15:clr>
        </p15:guide>
        <p15:guide id="45" pos="5408">
          <p15:clr>
            <a:srgbClr val="FBAE40"/>
          </p15:clr>
        </p15:guide>
        <p15:guide id="46" pos="5635">
          <p15:clr>
            <a:srgbClr val="FBAE40"/>
          </p15:clr>
        </p15:guide>
        <p15:guide id="47" pos="5862">
          <p15:clr>
            <a:srgbClr val="FBAE40"/>
          </p15:clr>
        </p15:guide>
        <p15:guide id="48" pos="6089">
          <p15:clr>
            <a:srgbClr val="FBAE40"/>
          </p15:clr>
        </p15:guide>
        <p15:guide id="49" pos="6316">
          <p15:clr>
            <a:srgbClr val="FBAE40"/>
          </p15:clr>
        </p15:guide>
        <p15:guide id="50" pos="6542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lajd tytuł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rostokąt 9">
            <a:extLst>
              <a:ext uri="{FF2B5EF4-FFF2-40B4-BE49-F238E27FC236}">
                <a16:creationId xmlns:a16="http://schemas.microsoft.com/office/drawing/2014/main" id="{0D1F565A-4734-6B49-4F72-233C397DE031}"/>
              </a:ext>
            </a:extLst>
          </p:cNvPr>
          <p:cNvSpPr/>
          <p:nvPr userDrawn="1"/>
        </p:nvSpPr>
        <p:spPr>
          <a:xfrm>
            <a:off x="3222235" y="4082829"/>
            <a:ext cx="8205842" cy="1959144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sz="1633"/>
          </a:p>
        </p:txBody>
      </p:sp>
      <p:sp>
        <p:nvSpPr>
          <p:cNvPr id="9" name="Symbol zastępczy obrazu 8">
            <a:extLst>
              <a:ext uri="{FF2B5EF4-FFF2-40B4-BE49-F238E27FC236}">
                <a16:creationId xmlns:a16="http://schemas.microsoft.com/office/drawing/2014/main" id="{12E8330A-FFD8-2BBA-E745-7200C0738BE5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63924" y="0"/>
            <a:ext cx="7794915" cy="4408303"/>
          </a:xfrm>
          <a:custGeom>
            <a:avLst/>
            <a:gdLst>
              <a:gd name="connsiteX0" fmla="*/ 0 w 6835775"/>
              <a:gd name="connsiteY0" fmla="*/ 0 h 4859338"/>
              <a:gd name="connsiteX1" fmla="*/ 6835775 w 6835775"/>
              <a:gd name="connsiteY1" fmla="*/ 0 h 4859338"/>
              <a:gd name="connsiteX2" fmla="*/ 6835775 w 6835775"/>
              <a:gd name="connsiteY2" fmla="*/ 4500563 h 4859338"/>
              <a:gd name="connsiteX3" fmla="*/ 2155824 w 6835775"/>
              <a:gd name="connsiteY3" fmla="*/ 4500563 h 4859338"/>
              <a:gd name="connsiteX4" fmla="*/ 2155824 w 6835775"/>
              <a:gd name="connsiteY4" fmla="*/ 4859338 h 4859338"/>
              <a:gd name="connsiteX5" fmla="*/ 0 w 6835775"/>
              <a:gd name="connsiteY5" fmla="*/ 4859338 h 48593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835775" h="4859338">
                <a:moveTo>
                  <a:pt x="0" y="0"/>
                </a:moveTo>
                <a:lnTo>
                  <a:pt x="6835775" y="0"/>
                </a:lnTo>
                <a:lnTo>
                  <a:pt x="6835775" y="4500563"/>
                </a:lnTo>
                <a:lnTo>
                  <a:pt x="2155824" y="4500563"/>
                </a:lnTo>
                <a:lnTo>
                  <a:pt x="2155824" y="4859338"/>
                </a:lnTo>
                <a:lnTo>
                  <a:pt x="0" y="4859338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 anchor="ctr" anchorCtr="0">
            <a:noAutofit/>
          </a:bodyPr>
          <a:lstStyle>
            <a:lvl1pPr marL="0" indent="0" algn="ctr">
              <a:buFont typeface="Arial" panose="020B0604020202020204" pitchFamily="34" charset="0"/>
              <a:buNone/>
              <a:defRPr sz="907"/>
            </a:lvl1pPr>
          </a:lstStyle>
          <a:p>
            <a:r>
              <a:rPr lang="pl-PL"/>
              <a:t>Kliknij ikonę, aby dodać obraz</a:t>
            </a:r>
            <a:endParaRPr lang="pl-PL" dirty="0"/>
          </a:p>
        </p:txBody>
      </p:sp>
      <p:sp>
        <p:nvSpPr>
          <p:cNvPr id="5" name="Prostokąt 4">
            <a:extLst>
              <a:ext uri="{FF2B5EF4-FFF2-40B4-BE49-F238E27FC236}">
                <a16:creationId xmlns:a16="http://schemas.microsoft.com/office/drawing/2014/main" id="{7BF7E1EF-0AB1-F3B1-F5CD-6A2AA3056193}"/>
              </a:ext>
            </a:extLst>
          </p:cNvPr>
          <p:cNvSpPr/>
          <p:nvPr userDrawn="1"/>
        </p:nvSpPr>
        <p:spPr>
          <a:xfrm>
            <a:off x="4453203" y="4082828"/>
            <a:ext cx="4105634" cy="326037"/>
          </a:xfrm>
          <a:prstGeom prst="rect">
            <a:avLst/>
          </a:prstGeom>
          <a:solidFill>
            <a:srgbClr val="0052B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sz="1633"/>
          </a:p>
        </p:txBody>
      </p:sp>
      <p:sp>
        <p:nvSpPr>
          <p:cNvPr id="6" name="Prostokąt 5">
            <a:extLst>
              <a:ext uri="{FF2B5EF4-FFF2-40B4-BE49-F238E27FC236}">
                <a16:creationId xmlns:a16="http://schemas.microsoft.com/office/drawing/2014/main" id="{03E2C530-5988-0861-50D8-1C7FE1662A60}"/>
              </a:ext>
            </a:extLst>
          </p:cNvPr>
          <p:cNvSpPr/>
          <p:nvPr userDrawn="1"/>
        </p:nvSpPr>
        <p:spPr>
          <a:xfrm>
            <a:off x="3222237" y="4082828"/>
            <a:ext cx="1230967" cy="32547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sz="1633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633162" y="4713462"/>
            <a:ext cx="7389421" cy="1197862"/>
          </a:xfrm>
        </p:spPr>
        <p:txBody>
          <a:bodyPr anchor="t" anchorCtr="0">
            <a:normAutofit/>
          </a:bodyPr>
          <a:lstStyle>
            <a:lvl1pPr algn="l">
              <a:lnSpc>
                <a:spcPts val="3175"/>
              </a:lnSpc>
              <a:defRPr sz="254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8530390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193">
          <p15:clr>
            <a:srgbClr val="FBAE40"/>
          </p15:clr>
        </p15:guide>
        <p15:guide id="2" orient="horz" pos="113">
          <p15:clr>
            <a:srgbClr val="FBAE40"/>
          </p15:clr>
        </p15:guide>
        <p15:guide id="3" orient="horz" pos="2381">
          <p15:clr>
            <a:srgbClr val="FBAE40"/>
          </p15:clr>
        </p15:guide>
        <p15:guide id="4" orient="horz" pos="340">
          <p15:clr>
            <a:srgbClr val="FBAE40"/>
          </p15:clr>
        </p15:guide>
        <p15:guide id="5" orient="horz" pos="567">
          <p15:clr>
            <a:srgbClr val="FBAE40"/>
          </p15:clr>
        </p15:guide>
        <p15:guide id="6" orient="horz" pos="794">
          <p15:clr>
            <a:srgbClr val="FBAE40"/>
          </p15:clr>
        </p15:guide>
        <p15:guide id="7" orient="horz" pos="1020">
          <p15:clr>
            <a:srgbClr val="FBAE40"/>
          </p15:clr>
        </p15:guide>
        <p15:guide id="8" orient="horz" pos="1247">
          <p15:clr>
            <a:srgbClr val="FBAE40"/>
          </p15:clr>
        </p15:guide>
        <p15:guide id="9" orient="horz" pos="1474">
          <p15:clr>
            <a:srgbClr val="FBAE40"/>
          </p15:clr>
        </p15:guide>
        <p15:guide id="10" orient="horz" pos="1701">
          <p15:clr>
            <a:srgbClr val="FBAE40"/>
          </p15:clr>
        </p15:guide>
        <p15:guide id="11" orient="horz" pos="1927">
          <p15:clr>
            <a:srgbClr val="FBAE40"/>
          </p15:clr>
        </p15:guide>
        <p15:guide id="12" orient="horz" pos="2154">
          <p15:clr>
            <a:srgbClr val="FBAE40"/>
          </p15:clr>
        </p15:guide>
        <p15:guide id="13" orient="horz" pos="2608">
          <p15:clr>
            <a:srgbClr val="FBAE40"/>
          </p15:clr>
        </p15:guide>
        <p15:guide id="14" orient="horz" pos="2835">
          <p15:clr>
            <a:srgbClr val="FBAE40"/>
          </p15:clr>
        </p15:guide>
        <p15:guide id="15" orient="horz" pos="3061">
          <p15:clr>
            <a:srgbClr val="FBAE40"/>
          </p15:clr>
        </p15:guide>
        <p15:guide id="16" orient="horz" pos="3288">
          <p15:clr>
            <a:srgbClr val="FBAE40"/>
          </p15:clr>
        </p15:guide>
        <p15:guide id="17" orient="horz" pos="3515">
          <p15:clr>
            <a:srgbClr val="FBAE40"/>
          </p15:clr>
        </p15:guide>
        <p15:guide id="18" orient="horz" pos="3742">
          <p15:clr>
            <a:srgbClr val="FBAE40"/>
          </p15:clr>
        </p15:guide>
        <p15:guide id="19" orient="horz" pos="3968">
          <p15:clr>
            <a:srgbClr val="FBAE40"/>
          </p15:clr>
        </p15:guide>
        <p15:guide id="20" orient="horz" pos="4195">
          <p15:clr>
            <a:srgbClr val="FBAE40"/>
          </p15:clr>
        </p15:guide>
        <p15:guide id="21" orient="horz" pos="4422">
          <p15:clr>
            <a:srgbClr val="FBAE40"/>
          </p15:clr>
        </p15:guide>
        <p15:guide id="22" orient="horz" pos="4649">
          <p15:clr>
            <a:srgbClr val="FBAE40"/>
          </p15:clr>
        </p15:guide>
        <p15:guide id="23" pos="419">
          <p15:clr>
            <a:srgbClr val="FBAE40"/>
          </p15:clr>
        </p15:guide>
        <p15:guide id="24" pos="646">
          <p15:clr>
            <a:srgbClr val="FBAE40"/>
          </p15:clr>
        </p15:guide>
        <p15:guide id="25" pos="873">
          <p15:clr>
            <a:srgbClr val="FBAE40"/>
          </p15:clr>
        </p15:guide>
        <p15:guide id="26" pos="1100">
          <p15:clr>
            <a:srgbClr val="FBAE40"/>
          </p15:clr>
        </p15:guide>
        <p15:guide id="27" pos="1327">
          <p15:clr>
            <a:srgbClr val="FBAE40"/>
          </p15:clr>
        </p15:guide>
        <p15:guide id="28" pos="1553">
          <p15:clr>
            <a:srgbClr val="FBAE40"/>
          </p15:clr>
        </p15:guide>
        <p15:guide id="29" pos="1780">
          <p15:clr>
            <a:srgbClr val="FBAE40"/>
          </p15:clr>
        </p15:guide>
        <p15:guide id="30" pos="2007">
          <p15:clr>
            <a:srgbClr val="FBAE40"/>
          </p15:clr>
        </p15:guide>
        <p15:guide id="31" pos="2234">
          <p15:clr>
            <a:srgbClr val="FBAE40"/>
          </p15:clr>
        </p15:guide>
        <p15:guide id="32" pos="2460">
          <p15:clr>
            <a:srgbClr val="FBAE40"/>
          </p15:clr>
        </p15:guide>
        <p15:guide id="33" pos="2687">
          <p15:clr>
            <a:srgbClr val="FBAE40"/>
          </p15:clr>
        </p15:guide>
        <p15:guide id="34" pos="2914">
          <p15:clr>
            <a:srgbClr val="FBAE40"/>
          </p15:clr>
        </p15:guide>
        <p15:guide id="35" pos="3141">
          <p15:clr>
            <a:srgbClr val="FBAE40"/>
          </p15:clr>
        </p15:guide>
        <p15:guide id="36" pos="3368">
          <p15:clr>
            <a:srgbClr val="FBAE40"/>
          </p15:clr>
        </p15:guide>
        <p15:guide id="37" pos="3594">
          <p15:clr>
            <a:srgbClr val="FBAE40"/>
          </p15:clr>
        </p15:guide>
        <p15:guide id="38" pos="3821">
          <p15:clr>
            <a:srgbClr val="FBAE40"/>
          </p15:clr>
        </p15:guide>
        <p15:guide id="39" pos="4048">
          <p15:clr>
            <a:srgbClr val="FBAE40"/>
          </p15:clr>
        </p15:guide>
        <p15:guide id="40" pos="4275">
          <p15:clr>
            <a:srgbClr val="FBAE40"/>
          </p15:clr>
        </p15:guide>
        <p15:guide id="41" pos="4501">
          <p15:clr>
            <a:srgbClr val="FBAE40"/>
          </p15:clr>
        </p15:guide>
        <p15:guide id="42" pos="4728">
          <p15:clr>
            <a:srgbClr val="FBAE40"/>
          </p15:clr>
        </p15:guide>
        <p15:guide id="43" pos="4955">
          <p15:clr>
            <a:srgbClr val="FBAE40"/>
          </p15:clr>
        </p15:guide>
        <p15:guide id="44" pos="5182">
          <p15:clr>
            <a:srgbClr val="FBAE40"/>
          </p15:clr>
        </p15:guide>
        <p15:guide id="45" pos="5408">
          <p15:clr>
            <a:srgbClr val="FBAE40"/>
          </p15:clr>
        </p15:guide>
        <p15:guide id="46" pos="5635">
          <p15:clr>
            <a:srgbClr val="FBAE40"/>
          </p15:clr>
        </p15:guide>
        <p15:guide id="47" pos="5862">
          <p15:clr>
            <a:srgbClr val="FBAE40"/>
          </p15:clr>
        </p15:guide>
        <p15:guide id="48" pos="6089">
          <p15:clr>
            <a:srgbClr val="FBAE40"/>
          </p15:clr>
        </p15:guide>
        <p15:guide id="49" pos="6316">
          <p15:clr>
            <a:srgbClr val="FBAE40"/>
          </p15:clr>
        </p15:guide>
        <p15:guide id="50" pos="6542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Slajd - tytuł + zawartość z paski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 dirty="0"/>
              <a:t>Kliknij, aby edytować style wzorca tekstu</a:t>
            </a:r>
          </a:p>
          <a:p>
            <a:pPr lvl="1"/>
            <a:r>
              <a:rPr lang="pl-PL" dirty="0"/>
              <a:t>Drugi poziom</a:t>
            </a:r>
          </a:p>
          <a:p>
            <a:pPr lvl="2"/>
            <a:r>
              <a:rPr lang="pl-PL" dirty="0"/>
              <a:t>Trzeci poziom</a:t>
            </a:r>
          </a:p>
        </p:txBody>
      </p:sp>
      <p:sp>
        <p:nvSpPr>
          <p:cNvPr id="5" name="Symbol zastępczy numeru slajdu 4">
            <a:extLst>
              <a:ext uri="{FF2B5EF4-FFF2-40B4-BE49-F238E27FC236}">
                <a16:creationId xmlns:a16="http://schemas.microsoft.com/office/drawing/2014/main" id="{96BE561E-99B3-4335-3AEE-43699306B9E0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4015AA-59F6-416B-87A6-8E3D940284E2}" type="slidenum">
              <a:rPr lang="pl-PL" smtClean="0"/>
              <a:pPr/>
              <a:t>‹#›</a:t>
            </a:fld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266686875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Slajd - tytuł + 2 elementy zawartości z paski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69852" y="1796072"/>
            <a:ext cx="4720891" cy="4245627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01255" y="1795869"/>
            <a:ext cx="4720891" cy="4245816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</p:txBody>
      </p:sp>
      <p:sp>
        <p:nvSpPr>
          <p:cNvPr id="5" name="Symbol zastępczy numeru slajdu 4">
            <a:extLst>
              <a:ext uri="{FF2B5EF4-FFF2-40B4-BE49-F238E27FC236}">
                <a16:creationId xmlns:a16="http://schemas.microsoft.com/office/drawing/2014/main" id="{141AAA0E-45E9-08FB-9373-71A084B8884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4015AA-59F6-416B-87A6-8E3D940284E2}" type="slidenum">
              <a:rPr lang="pl-PL" smtClean="0"/>
              <a:pPr/>
              <a:t>‹#›</a:t>
            </a:fld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130317639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lajd - tytuł + zdjęcie + zawartość z paski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9" y="816316"/>
            <a:ext cx="4926147" cy="979757"/>
          </a:xfrm>
        </p:spPr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0" y="1796072"/>
            <a:ext cx="4926582" cy="4245613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</p:txBody>
      </p:sp>
      <p:sp>
        <p:nvSpPr>
          <p:cNvPr id="5" name="Symbol zastępczy numeru slajdu 4">
            <a:extLst>
              <a:ext uri="{FF2B5EF4-FFF2-40B4-BE49-F238E27FC236}">
                <a16:creationId xmlns:a16="http://schemas.microsoft.com/office/drawing/2014/main" id="{141AAA0E-45E9-08FB-9373-71A084B8884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4015AA-59F6-416B-87A6-8E3D940284E2}" type="slidenum">
              <a:rPr lang="pl-PL" smtClean="0"/>
              <a:pPr/>
              <a:t>‹#›</a:t>
            </a:fld>
            <a:endParaRPr lang="pl-PL" dirty="0"/>
          </a:p>
        </p:txBody>
      </p:sp>
      <p:sp>
        <p:nvSpPr>
          <p:cNvPr id="7" name="Symbol zastępczy obrazu 6">
            <a:extLst>
              <a:ext uri="{FF2B5EF4-FFF2-40B4-BE49-F238E27FC236}">
                <a16:creationId xmlns:a16="http://schemas.microsoft.com/office/drawing/2014/main" id="{E681B9F9-7BA5-2D43-A1BD-8AF5D0250636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0" y="816566"/>
            <a:ext cx="5685980" cy="5225119"/>
          </a:xfrm>
          <a:solidFill>
            <a:schemeClr val="bg1">
              <a:lumMod val="95000"/>
            </a:schemeClr>
          </a:solidFill>
        </p:spPr>
        <p:txBody>
          <a:bodyPr anchor="ctr" anchorCtr="0"/>
          <a:lstStyle>
            <a:lvl1pPr algn="ctr">
              <a:buFont typeface="Arial" panose="020B0604020202020204" pitchFamily="34" charset="0"/>
              <a:buNone/>
              <a:defRPr sz="907"/>
            </a:lvl1pPr>
          </a:lstStyle>
          <a:p>
            <a:r>
              <a:rPr lang="pl-PL"/>
              <a:t>Kliknij ikonę, aby dodać obraz</a:t>
            </a: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360540780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1_Slajd - tytuł + zawartość bez pas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</p:txBody>
      </p:sp>
      <p:sp>
        <p:nvSpPr>
          <p:cNvPr id="5" name="Symbol zastępczy numeru slajdu 4">
            <a:extLst>
              <a:ext uri="{FF2B5EF4-FFF2-40B4-BE49-F238E27FC236}">
                <a16:creationId xmlns:a16="http://schemas.microsoft.com/office/drawing/2014/main" id="{96BE561E-99B3-4335-3AEE-43699306B9E0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4015AA-59F6-416B-87A6-8E3D940284E2}" type="slidenum">
              <a:rPr lang="pl-PL" smtClean="0"/>
              <a:pPr/>
              <a:t>‹#›</a:t>
            </a:fld>
            <a:endParaRPr lang="pl-PL" dirty="0"/>
          </a:p>
        </p:txBody>
      </p:sp>
      <p:sp>
        <p:nvSpPr>
          <p:cNvPr id="6" name="Prostokąt 5">
            <a:extLst>
              <a:ext uri="{FF2B5EF4-FFF2-40B4-BE49-F238E27FC236}">
                <a16:creationId xmlns:a16="http://schemas.microsoft.com/office/drawing/2014/main" id="{630E28BA-19A4-6182-CE10-65107EDF6B75}"/>
              </a:ext>
            </a:extLst>
          </p:cNvPr>
          <p:cNvSpPr/>
          <p:nvPr userDrawn="1"/>
        </p:nvSpPr>
        <p:spPr>
          <a:xfrm>
            <a:off x="9790199" y="6695263"/>
            <a:ext cx="1232383" cy="1627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sz="1633"/>
          </a:p>
        </p:txBody>
      </p:sp>
    </p:spTree>
    <p:extLst>
      <p:ext uri="{BB962C8B-B14F-4D97-AF65-F5344CB8AC3E}">
        <p14:creationId xmlns:p14="http://schemas.microsoft.com/office/powerpoint/2010/main" val="36636930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1_Slajd - tytuł + 2 elementy zawartości bez pas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69852" y="1796072"/>
            <a:ext cx="4720891" cy="4245627"/>
          </a:xfrm>
        </p:spPr>
        <p:txBody>
          <a:bodyPr/>
          <a:lstStyle/>
          <a:p>
            <a:pPr lvl="0"/>
            <a:r>
              <a:rPr lang="pl-PL" dirty="0"/>
              <a:t>Kliknij, aby edytować style wzorca tekstu</a:t>
            </a:r>
          </a:p>
          <a:p>
            <a:pPr lvl="1"/>
            <a:r>
              <a:rPr lang="pl-PL" dirty="0"/>
              <a:t>Drugi poziom</a:t>
            </a:r>
          </a:p>
          <a:p>
            <a:pPr lvl="2"/>
            <a:r>
              <a:rPr lang="pl-PL" dirty="0"/>
              <a:t>Trzeci poziom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01255" y="1795869"/>
            <a:ext cx="4720891" cy="4245816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</p:txBody>
      </p:sp>
      <p:sp>
        <p:nvSpPr>
          <p:cNvPr id="5" name="Symbol zastępczy numeru slajdu 4">
            <a:extLst>
              <a:ext uri="{FF2B5EF4-FFF2-40B4-BE49-F238E27FC236}">
                <a16:creationId xmlns:a16="http://schemas.microsoft.com/office/drawing/2014/main" id="{9A72189C-757E-47DF-313E-E0F36399C09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4015AA-59F6-416B-87A6-8E3D940284E2}" type="slidenum">
              <a:rPr lang="pl-PL" smtClean="0"/>
              <a:pPr/>
              <a:t>‹#›</a:t>
            </a:fld>
            <a:endParaRPr lang="pl-PL" dirty="0"/>
          </a:p>
        </p:txBody>
      </p:sp>
      <p:sp>
        <p:nvSpPr>
          <p:cNvPr id="6" name="Prostokąt 5">
            <a:extLst>
              <a:ext uri="{FF2B5EF4-FFF2-40B4-BE49-F238E27FC236}">
                <a16:creationId xmlns:a16="http://schemas.microsoft.com/office/drawing/2014/main" id="{E363107C-97A9-9A5D-A2A2-E6ABB7ED4C62}"/>
              </a:ext>
            </a:extLst>
          </p:cNvPr>
          <p:cNvSpPr/>
          <p:nvPr userDrawn="1"/>
        </p:nvSpPr>
        <p:spPr>
          <a:xfrm>
            <a:off x="9790199" y="6695263"/>
            <a:ext cx="1232383" cy="1627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sz="1633"/>
          </a:p>
        </p:txBody>
      </p:sp>
    </p:spTree>
    <p:extLst>
      <p:ext uri="{BB962C8B-B14F-4D97-AF65-F5344CB8AC3E}">
        <p14:creationId xmlns:p14="http://schemas.microsoft.com/office/powerpoint/2010/main" val="267383576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lajd końc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rostokąt 11">
            <a:extLst>
              <a:ext uri="{FF2B5EF4-FFF2-40B4-BE49-F238E27FC236}">
                <a16:creationId xmlns:a16="http://schemas.microsoft.com/office/drawing/2014/main" id="{F8E39A3A-22D6-B8ED-2F58-16F69704FFAA}"/>
              </a:ext>
            </a:extLst>
          </p:cNvPr>
          <p:cNvSpPr/>
          <p:nvPr userDrawn="1"/>
        </p:nvSpPr>
        <p:spPr>
          <a:xfrm>
            <a:off x="2811311" y="4082829"/>
            <a:ext cx="9380690" cy="1632597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sz="1633"/>
          </a:p>
        </p:txBody>
      </p:sp>
      <p:sp>
        <p:nvSpPr>
          <p:cNvPr id="11" name="Symbol zastępczy obrazu 10">
            <a:extLst>
              <a:ext uri="{FF2B5EF4-FFF2-40B4-BE49-F238E27FC236}">
                <a16:creationId xmlns:a16="http://schemas.microsoft.com/office/drawing/2014/main" id="{A760FD32-D539-3290-0E5F-1B5EF08EB2F0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169419" y="0"/>
            <a:ext cx="9853164" cy="4736658"/>
          </a:xfrm>
          <a:custGeom>
            <a:avLst/>
            <a:gdLst>
              <a:gd name="connsiteX0" fmla="*/ 0 w 8640763"/>
              <a:gd name="connsiteY0" fmla="*/ 0 h 5221288"/>
              <a:gd name="connsiteX1" fmla="*/ 8640763 w 8640763"/>
              <a:gd name="connsiteY1" fmla="*/ 0 h 5221288"/>
              <a:gd name="connsiteX2" fmla="*/ 8640763 w 8640763"/>
              <a:gd name="connsiteY2" fmla="*/ 4500563 h 5221288"/>
              <a:gd name="connsiteX3" fmla="*/ 1439863 w 8640763"/>
              <a:gd name="connsiteY3" fmla="*/ 4500563 h 5221288"/>
              <a:gd name="connsiteX4" fmla="*/ 1439863 w 8640763"/>
              <a:gd name="connsiteY4" fmla="*/ 5221288 h 5221288"/>
              <a:gd name="connsiteX5" fmla="*/ 0 w 8640763"/>
              <a:gd name="connsiteY5" fmla="*/ 5221288 h 5221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8640763" h="5221288">
                <a:moveTo>
                  <a:pt x="0" y="0"/>
                </a:moveTo>
                <a:lnTo>
                  <a:pt x="8640763" y="0"/>
                </a:lnTo>
                <a:lnTo>
                  <a:pt x="8640763" y="4500563"/>
                </a:lnTo>
                <a:lnTo>
                  <a:pt x="1439863" y="4500563"/>
                </a:lnTo>
                <a:lnTo>
                  <a:pt x="1439863" y="5221288"/>
                </a:lnTo>
                <a:lnTo>
                  <a:pt x="0" y="5221288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 anchor="ctr" anchorCtr="0">
            <a:noAutofit/>
          </a:bodyPr>
          <a:lstStyle>
            <a:lvl1pPr marL="0" indent="0" algn="ctr">
              <a:buFont typeface="Arial" panose="020B0604020202020204" pitchFamily="34" charset="0"/>
              <a:buNone/>
              <a:defRPr sz="907"/>
            </a:lvl1pPr>
          </a:lstStyle>
          <a:p>
            <a:r>
              <a:rPr lang="pl-PL"/>
              <a:t>Kliknij ikonę, aby dodać obraz</a:t>
            </a:r>
            <a:endParaRPr lang="pl-PL" dirty="0"/>
          </a:p>
        </p:txBody>
      </p:sp>
      <p:pic>
        <p:nvPicPr>
          <p:cNvPr id="7" name="Obraz 6" descr="Obraz zawierający tekst&#10;&#10;Opis wygenerowany automatycznie">
            <a:extLst>
              <a:ext uri="{FF2B5EF4-FFF2-40B4-BE49-F238E27FC236}">
                <a16:creationId xmlns:a16="http://schemas.microsoft.com/office/drawing/2014/main" id="{3B4B8A84-3D08-244B-BF5B-6E361D1A74B5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13121" y="4082829"/>
            <a:ext cx="4514751" cy="653253"/>
          </a:xfrm>
          <a:prstGeom prst="rect">
            <a:avLst/>
          </a:prstGeom>
        </p:spPr>
      </p:pic>
      <p:sp>
        <p:nvSpPr>
          <p:cNvPr id="2" name="Tytuł 1">
            <a:extLst>
              <a:ext uri="{FF2B5EF4-FFF2-40B4-BE49-F238E27FC236}">
                <a16:creationId xmlns:a16="http://schemas.microsoft.com/office/drawing/2014/main" id="{C3C397EF-E780-3941-A190-8FF660EE90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22237" y="5074439"/>
            <a:ext cx="8620386" cy="640082"/>
          </a:xfrm>
        </p:spPr>
        <p:txBody>
          <a:bodyPr/>
          <a:lstStyle/>
          <a:p>
            <a:r>
              <a:rPr lang="pl-PL"/>
              <a:t>Kliknij, aby edytować styl</a:t>
            </a:r>
            <a:endParaRPr lang="pl-PL" dirty="0"/>
          </a:p>
        </p:txBody>
      </p:sp>
      <p:pic>
        <p:nvPicPr>
          <p:cNvPr id="8" name="Obraz 7" descr="znak Funduszy Europejskich">
            <a:extLst>
              <a:ext uri="{FF2B5EF4-FFF2-40B4-BE49-F238E27FC236}">
                <a16:creationId xmlns:a16="http://schemas.microsoft.com/office/drawing/2014/main" id="{BFD80FA4-66E0-3049-A92A-085F431CEB0C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3127" y="5779698"/>
            <a:ext cx="1848740" cy="861090"/>
          </a:xfrm>
          <a:prstGeom prst="rect">
            <a:avLst/>
          </a:prstGeom>
        </p:spPr>
      </p:pic>
      <p:pic>
        <p:nvPicPr>
          <p:cNvPr id="9" name="Obraz 8" descr="flaga Unii Europejskie z dopiskiem dofinansowane przez Unię Europejską">
            <a:extLst>
              <a:ext uri="{FF2B5EF4-FFF2-40B4-BE49-F238E27FC236}">
                <a16:creationId xmlns:a16="http://schemas.microsoft.com/office/drawing/2014/main" id="{695F0183-048A-AF46-A850-8C265BFACC25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92348" y="5779698"/>
            <a:ext cx="3002864" cy="861090"/>
          </a:xfrm>
          <a:prstGeom prst="rect">
            <a:avLst/>
          </a:prstGeom>
        </p:spPr>
      </p:pic>
      <p:pic>
        <p:nvPicPr>
          <p:cNvPr id="10" name="Obraz 9" descr="barwy RP">
            <a:extLst>
              <a:ext uri="{FF2B5EF4-FFF2-40B4-BE49-F238E27FC236}">
                <a16:creationId xmlns:a16="http://schemas.microsoft.com/office/drawing/2014/main" id="{875F5C9C-57CB-134D-A405-3BC05A23D856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45088" y="5779092"/>
            <a:ext cx="2554038" cy="8623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48429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Slajd tytułowy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735544" y="1959429"/>
            <a:ext cx="9144000" cy="3293408"/>
          </a:xfrm>
          <a:prstGeom prst="rect">
            <a:avLst/>
          </a:prstGeom>
        </p:spPr>
        <p:txBody>
          <a:bodyPr anchor="b"/>
          <a:lstStyle>
            <a:lvl1pPr marL="0" indent="0" algn="l">
              <a:buNone/>
              <a:defRPr sz="32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l-PL" dirty="0" err="1"/>
              <a:t>Lorem</a:t>
            </a:r>
            <a:r>
              <a:rPr lang="pl-PL" dirty="0"/>
              <a:t> </a:t>
            </a:r>
            <a:r>
              <a:rPr lang="pl-PL" dirty="0" err="1"/>
              <a:t>aspernatur</a:t>
            </a:r>
            <a:r>
              <a:rPr lang="pl-PL" dirty="0"/>
              <a:t> </a:t>
            </a:r>
            <a:r>
              <a:rPr lang="pl-PL" dirty="0" err="1"/>
              <a:t>quaim</a:t>
            </a:r>
            <a:r>
              <a:rPr lang="pl-PL" dirty="0"/>
              <a:t> </a:t>
            </a:r>
          </a:p>
          <a:p>
            <a:r>
              <a:rPr lang="pl-PL" dirty="0" err="1"/>
              <a:t>Ut</a:t>
            </a:r>
            <a:r>
              <a:rPr lang="pl-PL" dirty="0"/>
              <a:t> </a:t>
            </a:r>
            <a:r>
              <a:rPr lang="pl-PL" dirty="0" err="1"/>
              <a:t>enim</a:t>
            </a:r>
            <a:r>
              <a:rPr lang="pl-PL" dirty="0"/>
              <a:t> od minima </a:t>
            </a:r>
            <a:r>
              <a:rPr lang="pl-PL" dirty="0" err="1"/>
              <a:t>veniam</a:t>
            </a:r>
            <a:r>
              <a:rPr lang="pl-PL" dirty="0"/>
              <a:t> </a:t>
            </a:r>
            <a:r>
              <a:rPr lang="pl-PL" dirty="0" err="1"/>
              <a:t>quis</a:t>
            </a:r>
            <a:r>
              <a:rPr lang="pl-PL" dirty="0"/>
              <a:t> </a:t>
            </a:r>
            <a:endParaRPr lang="en-US" dirty="0"/>
          </a:p>
        </p:txBody>
      </p:sp>
      <p:sp>
        <p:nvSpPr>
          <p:cNvPr id="8" name="Symbol zastępczy tekstu 7"/>
          <p:cNvSpPr>
            <a:spLocks noGrp="1"/>
          </p:cNvSpPr>
          <p:nvPr>
            <p:ph type="body" sz="quarter" idx="12" hasCustomPrompt="1"/>
          </p:nvPr>
        </p:nvSpPr>
        <p:spPr>
          <a:xfrm>
            <a:off x="732368" y="581821"/>
            <a:ext cx="3534499" cy="25592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/>
            </a:lvl1pPr>
          </a:lstStyle>
          <a:p>
            <a:pPr lvl="0"/>
            <a:r>
              <a:rPr lang="pl-PL" dirty="0"/>
              <a:t>Miejsce, 12 miesiąc 2017r.</a:t>
            </a:r>
          </a:p>
        </p:txBody>
      </p:sp>
      <p:sp>
        <p:nvSpPr>
          <p:cNvPr id="10" name="Symbol zastępczy tekstu 9"/>
          <p:cNvSpPr>
            <a:spLocks noGrp="1"/>
          </p:cNvSpPr>
          <p:nvPr>
            <p:ph type="body" sz="quarter" idx="13" hasCustomPrompt="1"/>
          </p:nvPr>
        </p:nvSpPr>
        <p:spPr>
          <a:xfrm>
            <a:off x="736603" y="5328309"/>
            <a:ext cx="9801615" cy="33721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</a:lstStyle>
          <a:p>
            <a:pPr lvl="0"/>
            <a:r>
              <a:rPr lang="pl-PL" dirty="0"/>
              <a:t>Anna Kowalska  | Departament Rozwoju Regionalnego </a:t>
            </a:r>
          </a:p>
        </p:txBody>
      </p:sp>
      <p:cxnSp>
        <p:nvCxnSpPr>
          <p:cNvPr id="16" name="Łącznik prosty 15"/>
          <p:cNvCxnSpPr/>
          <p:nvPr userDrawn="1"/>
        </p:nvCxnSpPr>
        <p:spPr>
          <a:xfrm>
            <a:off x="866663" y="6529385"/>
            <a:ext cx="300469" cy="0"/>
          </a:xfrm>
          <a:prstGeom prst="line">
            <a:avLst/>
          </a:prstGeom>
          <a:ln>
            <a:solidFill>
              <a:srgbClr val="6E6E6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Symbol zastępczy tekstu 9"/>
          <p:cNvSpPr>
            <a:spLocks noGrp="1"/>
          </p:cNvSpPr>
          <p:nvPr>
            <p:ph type="body" sz="quarter" idx="14" hasCustomPrompt="1"/>
          </p:nvPr>
        </p:nvSpPr>
        <p:spPr>
          <a:xfrm>
            <a:off x="736603" y="6561135"/>
            <a:ext cx="9801615" cy="20104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lang="pl-PL" sz="800" b="0" dirty="0">
                <a:solidFill>
                  <a:srgbClr val="414141"/>
                </a:solidFill>
              </a:defRPr>
            </a:lvl1pPr>
          </a:lstStyle>
          <a:p>
            <a:r>
              <a:rPr lang="pl-PL" b="1" dirty="0"/>
              <a:t>Urząd Marszałkowski Województwa Kujawsko-Pomorskiego w Toruniu   |   Departament Rozwoju Regionalnego</a:t>
            </a: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2244415944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Tylko tytuł_biał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rostokąt 12">
            <a:extLst>
              <a:ext uri="{FF2B5EF4-FFF2-40B4-BE49-F238E27FC236}">
                <a16:creationId xmlns:a16="http://schemas.microsoft.com/office/drawing/2014/main" id="{97418687-D621-0443-9593-F546524940B3}"/>
              </a:ext>
            </a:extLst>
          </p:cNvPr>
          <p:cNvSpPr/>
          <p:nvPr userDrawn="1"/>
        </p:nvSpPr>
        <p:spPr>
          <a:xfrm>
            <a:off x="413825" y="483781"/>
            <a:ext cx="11364350" cy="589043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pl-PL" noProof="0"/>
          </a:p>
        </p:txBody>
      </p:sp>
      <p:sp>
        <p:nvSpPr>
          <p:cNvPr id="7" name="Data — symbol zastępczy 6">
            <a:extLst>
              <a:ext uri="{FF2B5EF4-FFF2-40B4-BE49-F238E27FC236}">
                <a16:creationId xmlns:a16="http://schemas.microsoft.com/office/drawing/2014/main" id="{354D8B55-9EA8-4B81-8E84-9B93B0A275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1EDBCACD-2E13-4F23-B755-7850EECF1BBF}" type="datetime1">
              <a:rPr lang="pl-PL" noProof="0" smtClean="0"/>
              <a:t>31.03.2023</a:t>
            </a:fld>
            <a:endParaRPr lang="pl-PL" noProof="0"/>
          </a:p>
        </p:txBody>
      </p:sp>
      <p:sp>
        <p:nvSpPr>
          <p:cNvPr id="8" name="Stopka — symbol zastępczy 7">
            <a:extLst>
              <a:ext uri="{FF2B5EF4-FFF2-40B4-BE49-F238E27FC236}">
                <a16:creationId xmlns:a16="http://schemas.microsoft.com/office/drawing/2014/main" id="{062CA021-2578-47CB-822C-BDDFF7223B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pl-PL" noProof="0"/>
          </a:p>
        </p:txBody>
      </p:sp>
      <p:sp>
        <p:nvSpPr>
          <p:cNvPr id="9" name="Numer slajdu — symbol zastępczy 8">
            <a:extLst>
              <a:ext uri="{FF2B5EF4-FFF2-40B4-BE49-F238E27FC236}">
                <a16:creationId xmlns:a16="http://schemas.microsoft.com/office/drawing/2014/main" id="{C4AAB51D-4141-4682-9375-DAFD5FB9DD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A98EE3D-8CD1-4C3F-BD1C-C98C9596463C}" type="slidenum">
              <a:rPr lang="pl-PL" noProof="0" smtClean="0"/>
              <a:t>‹#›</a:t>
            </a:fld>
            <a:endParaRPr lang="pl-PL" noProof="0"/>
          </a:p>
        </p:txBody>
      </p:sp>
      <p:sp>
        <p:nvSpPr>
          <p:cNvPr id="11" name="Trójkąt 10">
            <a:extLst>
              <a:ext uri="{FF2B5EF4-FFF2-40B4-BE49-F238E27FC236}">
                <a16:creationId xmlns:a16="http://schemas.microsoft.com/office/drawing/2014/main" id="{6FFCA020-4282-7D4F-AD59-3DEA5E91ADAB}"/>
              </a:ext>
            </a:extLst>
          </p:cNvPr>
          <p:cNvSpPr/>
          <p:nvPr userDrawn="1"/>
        </p:nvSpPr>
        <p:spPr>
          <a:xfrm>
            <a:off x="10459099" y="5309445"/>
            <a:ext cx="1465933" cy="1465933"/>
          </a:xfrm>
          <a:prstGeom prst="triangle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pl-PL" noProof="0"/>
          </a:p>
        </p:txBody>
      </p:sp>
      <p:sp>
        <p:nvSpPr>
          <p:cNvPr id="12" name="Trójkąt 11">
            <a:extLst>
              <a:ext uri="{FF2B5EF4-FFF2-40B4-BE49-F238E27FC236}">
                <a16:creationId xmlns:a16="http://schemas.microsoft.com/office/drawing/2014/main" id="{653A8DFA-7BAB-7F45-AC35-E4D26BDBC78A}"/>
              </a:ext>
            </a:extLst>
          </p:cNvPr>
          <p:cNvSpPr/>
          <p:nvPr userDrawn="1"/>
        </p:nvSpPr>
        <p:spPr>
          <a:xfrm rot="5400000">
            <a:off x="-48606" y="1085137"/>
            <a:ext cx="648200" cy="527675"/>
          </a:xfrm>
          <a:prstGeom prst="triangl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pl-PL" noProof="0"/>
          </a:p>
        </p:txBody>
      </p:sp>
      <p:sp>
        <p:nvSpPr>
          <p:cNvPr id="17" name="Tytuł 9">
            <a:extLst>
              <a:ext uri="{FF2B5EF4-FFF2-40B4-BE49-F238E27FC236}">
                <a16:creationId xmlns:a16="http://schemas.microsoft.com/office/drawing/2014/main" id="{FC3934F6-C727-0048-AD31-76E16E77968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32329" y="893729"/>
            <a:ext cx="10452849" cy="910492"/>
          </a:xfrm>
        </p:spPr>
        <p:txBody>
          <a:bodyPr rtlCol="0" anchor="ctr"/>
          <a:lstStyle>
            <a:lvl1pPr algn="l">
              <a:defRPr>
                <a:solidFill>
                  <a:schemeClr val="tx1"/>
                </a:solidFill>
              </a:defRPr>
            </a:lvl1pPr>
          </a:lstStyle>
          <a:p>
            <a:pPr rtl="0"/>
            <a:r>
              <a:rPr lang="pl-PL" noProof="0"/>
              <a:t>Kliknij, aby edytować styl wzorca tytułu</a:t>
            </a:r>
          </a:p>
        </p:txBody>
      </p:sp>
    </p:spTree>
    <p:extLst>
      <p:ext uri="{BB962C8B-B14F-4D97-AF65-F5344CB8AC3E}">
        <p14:creationId xmlns:p14="http://schemas.microsoft.com/office/powerpoint/2010/main" val="347959389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2EE873-846A-45E9-ABB5-B1C2E49030B1}" type="datetimeFigureOut">
              <a:rPr lang="pl-PL" smtClean="0"/>
              <a:t>31.03.2023</a:t>
            </a:fld>
            <a:endParaRPr lang="pl-PL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0847FB-6D0F-40DB-BBD4-15809D9AB105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63213629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image" Target="../media/image3.png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69419" y="816316"/>
            <a:ext cx="9852728" cy="979757"/>
          </a:xfrm>
          <a:prstGeom prst="rect">
            <a:avLst/>
          </a:prstGeom>
        </p:spPr>
        <p:txBody>
          <a:bodyPr vert="horz" lIns="0" tIns="0" rIns="0" bIns="0" rtlCol="0" anchor="t" anchorCtr="0">
            <a:normAutofit/>
          </a:bodyPr>
          <a:lstStyle/>
          <a:p>
            <a:r>
              <a:rPr lang="pl-PL" dirty="0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69854" y="1796072"/>
            <a:ext cx="9852729" cy="4245613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pl-PL" dirty="0"/>
              <a:t>Kliknij, aby edytować style wzorca tekstu</a:t>
            </a:r>
          </a:p>
          <a:p>
            <a:pPr lvl="1"/>
            <a:r>
              <a:rPr lang="pl-PL" dirty="0"/>
              <a:t>Drugi poziom</a:t>
            </a:r>
          </a:p>
          <a:p>
            <a:pPr lvl="2"/>
            <a:r>
              <a:rPr lang="pl-PL" dirty="0"/>
              <a:t>Trzeci poziom</a:t>
            </a:r>
            <a:endParaRPr lang="en-US" dirty="0"/>
          </a:p>
        </p:txBody>
      </p:sp>
      <p:sp>
        <p:nvSpPr>
          <p:cNvPr id="10" name="Prostokąt 9">
            <a:extLst>
              <a:ext uri="{FF2B5EF4-FFF2-40B4-BE49-F238E27FC236}">
                <a16:creationId xmlns:a16="http://schemas.microsoft.com/office/drawing/2014/main" id="{617E16B8-2BD0-D12E-978E-94E428DF9717}"/>
              </a:ext>
            </a:extLst>
          </p:cNvPr>
          <p:cNvSpPr/>
          <p:nvPr userDrawn="1"/>
        </p:nvSpPr>
        <p:spPr>
          <a:xfrm>
            <a:off x="1169812" y="0"/>
            <a:ext cx="1232383" cy="16273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sz="1633"/>
          </a:p>
        </p:txBody>
      </p:sp>
      <p:sp>
        <p:nvSpPr>
          <p:cNvPr id="12" name="Prostokąt 11">
            <a:extLst>
              <a:ext uri="{FF2B5EF4-FFF2-40B4-BE49-F238E27FC236}">
                <a16:creationId xmlns:a16="http://schemas.microsoft.com/office/drawing/2014/main" id="{662915FD-1FF3-5CF3-5C57-034114B5E6A2}"/>
              </a:ext>
            </a:extLst>
          </p:cNvPr>
          <p:cNvSpPr/>
          <p:nvPr userDrawn="1"/>
        </p:nvSpPr>
        <p:spPr>
          <a:xfrm>
            <a:off x="2402195" y="0"/>
            <a:ext cx="8619951" cy="1627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sz="1633"/>
          </a:p>
        </p:txBody>
      </p:sp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5026AD61-FC69-65FC-05E3-06AA14C8930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789804" y="6368269"/>
            <a:ext cx="1231537" cy="163293"/>
          </a:xfrm>
          <a:prstGeom prst="rect">
            <a:avLst/>
          </a:prstGeom>
          <a:noFill/>
        </p:spPr>
        <p:txBody>
          <a:bodyPr vert="horz" lIns="0" tIns="72000" rIns="0" bIns="72000" rtlCol="0" anchor="ctr" anchorCtr="0"/>
          <a:lstStyle>
            <a:lvl1pPr algn="r">
              <a:defRPr sz="907">
                <a:solidFill>
                  <a:schemeClr val="tx2"/>
                </a:solidFill>
                <a:latin typeface="Open Sans" pitchFamily="2" charset="0"/>
                <a:ea typeface="Open Sans" pitchFamily="2" charset="0"/>
                <a:cs typeface="Open Sans" pitchFamily="2" charset="0"/>
              </a:defRPr>
            </a:lvl1pPr>
          </a:lstStyle>
          <a:p>
            <a:fld id="{EB4015AA-59F6-416B-87A6-8E3D940284E2}" type="slidenum">
              <a:rPr lang="pl-PL" smtClean="0"/>
              <a:pPr/>
              <a:t>‹#›</a:t>
            </a:fld>
            <a:endParaRPr lang="pl-PL" dirty="0"/>
          </a:p>
        </p:txBody>
      </p:sp>
      <p:sp>
        <p:nvSpPr>
          <p:cNvPr id="7" name="Prostokąt 6">
            <a:extLst>
              <a:ext uri="{FF2B5EF4-FFF2-40B4-BE49-F238E27FC236}">
                <a16:creationId xmlns:a16="http://schemas.microsoft.com/office/drawing/2014/main" id="{4C2A84FB-402E-BB6C-632B-D1ADD49B7D8C}"/>
              </a:ext>
            </a:extLst>
          </p:cNvPr>
          <p:cNvSpPr/>
          <p:nvPr userDrawn="1"/>
        </p:nvSpPr>
        <p:spPr>
          <a:xfrm>
            <a:off x="9790199" y="6695263"/>
            <a:ext cx="1232383" cy="1627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sz="1633"/>
          </a:p>
        </p:txBody>
      </p:sp>
    </p:spTree>
    <p:extLst>
      <p:ext uri="{BB962C8B-B14F-4D97-AF65-F5344CB8AC3E}">
        <p14:creationId xmlns:p14="http://schemas.microsoft.com/office/powerpoint/2010/main" val="22664196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2" r:id="rId11"/>
    <p:sldLayoutId id="2147483673" r:id="rId12"/>
    <p:sldLayoutId id="2147483674" r:id="rId13"/>
  </p:sldLayoutIdLst>
  <p:hf hdr="0" ftr="0"/>
  <p:txStyles>
    <p:titleStyle>
      <a:lvl1pPr algn="l" defTabSz="914406" rtl="0" eaLnBrk="1" latinLnBrk="0" hangingPunct="1">
        <a:lnSpc>
          <a:spcPts val="3266"/>
        </a:lnSpc>
        <a:spcBef>
          <a:spcPct val="0"/>
        </a:spcBef>
        <a:buNone/>
        <a:defRPr sz="2540" b="1" kern="1200">
          <a:solidFill>
            <a:schemeClr val="tx2"/>
          </a:solidFill>
          <a:latin typeface="Open Sans" pitchFamily="2" charset="0"/>
          <a:ea typeface="Open Sans" pitchFamily="2" charset="0"/>
          <a:cs typeface="Open Sans" pitchFamily="2" charset="0"/>
        </a:defRPr>
      </a:lvl1pPr>
    </p:titleStyle>
    <p:bodyStyle>
      <a:lvl1pPr marL="228602" indent="-228602" algn="l" defTabSz="914406" rtl="0" eaLnBrk="1" latinLnBrk="0" hangingPunct="1">
        <a:lnSpc>
          <a:spcPts val="2177"/>
        </a:lnSpc>
        <a:spcBef>
          <a:spcPts val="1000"/>
        </a:spcBef>
        <a:buClr>
          <a:schemeClr val="accent1"/>
        </a:buClr>
        <a:buFontTx/>
        <a:buBlip>
          <a:blip r:embed="rId15"/>
        </a:buBlip>
        <a:defRPr sz="1633" kern="1200">
          <a:solidFill>
            <a:schemeClr val="tx1"/>
          </a:solidFill>
          <a:latin typeface="Open Sans" pitchFamily="2" charset="0"/>
          <a:ea typeface="Open Sans" pitchFamily="2" charset="0"/>
          <a:cs typeface="Open Sans" pitchFamily="2" charset="0"/>
        </a:defRPr>
      </a:lvl1pPr>
      <a:lvl2pPr marL="685804" indent="-228602" algn="l" defTabSz="914406" rtl="0" eaLnBrk="1" latinLnBrk="0" hangingPunct="1">
        <a:lnSpc>
          <a:spcPts val="2177"/>
        </a:lnSpc>
        <a:spcBef>
          <a:spcPts val="500"/>
        </a:spcBef>
        <a:buFontTx/>
        <a:buBlip>
          <a:blip r:embed="rId16"/>
        </a:buBlip>
        <a:defRPr sz="1633" kern="1200">
          <a:solidFill>
            <a:schemeClr val="tx1"/>
          </a:solidFill>
          <a:latin typeface="Open Sans" pitchFamily="2" charset="0"/>
          <a:ea typeface="Open Sans" pitchFamily="2" charset="0"/>
          <a:cs typeface="Open Sans" pitchFamily="2" charset="0"/>
        </a:defRPr>
      </a:lvl2pPr>
      <a:lvl3pPr marL="1143008" indent="-228602" algn="l" defTabSz="914406" rtl="0" eaLnBrk="1" latinLnBrk="0" hangingPunct="1">
        <a:lnSpc>
          <a:spcPts val="2177"/>
        </a:lnSpc>
        <a:spcBef>
          <a:spcPts val="500"/>
        </a:spcBef>
        <a:buFontTx/>
        <a:buBlip>
          <a:blip r:embed="rId17"/>
        </a:buBlip>
        <a:defRPr sz="1633" kern="1200">
          <a:solidFill>
            <a:schemeClr val="tx1"/>
          </a:solidFill>
          <a:latin typeface="Open Sans" pitchFamily="2" charset="0"/>
          <a:ea typeface="Open Sans" pitchFamily="2" charset="0"/>
          <a:cs typeface="Open Sans" pitchFamily="2" charset="0"/>
        </a:defRPr>
      </a:lvl3pPr>
      <a:lvl4pPr marL="1600210" indent="-228602" algn="l" defTabSz="914406" rtl="0" eaLnBrk="1" latinLnBrk="0" hangingPunct="1">
        <a:lnSpc>
          <a:spcPts val="2177"/>
        </a:lnSpc>
        <a:spcBef>
          <a:spcPts val="500"/>
        </a:spcBef>
        <a:buFont typeface="Arial" panose="020B0604020202020204" pitchFamily="34" charset="0"/>
        <a:buChar char="•"/>
        <a:defRPr sz="1633" kern="1200">
          <a:solidFill>
            <a:schemeClr val="tx1"/>
          </a:solidFill>
          <a:latin typeface="Open Sans" pitchFamily="2" charset="0"/>
          <a:ea typeface="Open Sans" pitchFamily="2" charset="0"/>
          <a:cs typeface="Open Sans" pitchFamily="2" charset="0"/>
        </a:defRPr>
      </a:lvl4pPr>
      <a:lvl5pPr marL="2057413" indent="-228602" algn="l" defTabSz="914406" rtl="0" eaLnBrk="1" latinLnBrk="0" hangingPunct="1">
        <a:lnSpc>
          <a:spcPts val="2177"/>
        </a:lnSpc>
        <a:spcBef>
          <a:spcPts val="500"/>
        </a:spcBef>
        <a:buFont typeface="Arial" panose="020B0604020202020204" pitchFamily="34" charset="0"/>
        <a:buChar char="•"/>
        <a:defRPr sz="1633" kern="1200">
          <a:solidFill>
            <a:schemeClr val="tx1"/>
          </a:solidFill>
          <a:latin typeface="Open Sans" pitchFamily="2" charset="0"/>
          <a:ea typeface="Open Sans" pitchFamily="2" charset="0"/>
          <a:cs typeface="Open Sans" pitchFamily="2" charset="0"/>
        </a:defRPr>
      </a:lvl5pPr>
      <a:lvl6pPr marL="2514617" indent="-228602" algn="l" defTabSz="91440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19" indent="-228602" algn="l" defTabSz="91440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23" indent="-228602" algn="l" defTabSz="91440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25" indent="-228602" algn="l" defTabSz="91440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3" algn="l" defTabSz="91440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6" algn="l" defTabSz="91440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9" algn="l" defTabSz="91440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12" algn="l" defTabSz="91440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15" algn="l" defTabSz="91440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18" algn="l" defTabSz="91440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21" algn="l" defTabSz="91440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24" algn="l" defTabSz="91440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193">
          <p15:clr>
            <a:srgbClr val="F26B43"/>
          </p15:clr>
        </p15:guide>
        <p15:guide id="2" pos="419">
          <p15:clr>
            <a:srgbClr val="F26B43"/>
          </p15:clr>
        </p15:guide>
        <p15:guide id="3" pos="646">
          <p15:clr>
            <a:srgbClr val="F26B43"/>
          </p15:clr>
        </p15:guide>
        <p15:guide id="4" pos="873">
          <p15:clr>
            <a:srgbClr val="F26B43"/>
          </p15:clr>
        </p15:guide>
        <p15:guide id="5" pos="1100">
          <p15:clr>
            <a:srgbClr val="F26B43"/>
          </p15:clr>
        </p15:guide>
        <p15:guide id="6" pos="1327">
          <p15:clr>
            <a:srgbClr val="F26B43"/>
          </p15:clr>
        </p15:guide>
        <p15:guide id="7" pos="1553">
          <p15:clr>
            <a:srgbClr val="F26B43"/>
          </p15:clr>
        </p15:guide>
        <p15:guide id="8" pos="1780">
          <p15:clr>
            <a:srgbClr val="F26B43"/>
          </p15:clr>
        </p15:guide>
        <p15:guide id="9" pos="2007">
          <p15:clr>
            <a:srgbClr val="F26B43"/>
          </p15:clr>
        </p15:guide>
        <p15:guide id="10" pos="2234">
          <p15:clr>
            <a:srgbClr val="F26B43"/>
          </p15:clr>
        </p15:guide>
        <p15:guide id="11" pos="2460">
          <p15:clr>
            <a:srgbClr val="F26B43"/>
          </p15:clr>
        </p15:guide>
        <p15:guide id="12" pos="2687">
          <p15:clr>
            <a:srgbClr val="F26B43"/>
          </p15:clr>
        </p15:guide>
        <p15:guide id="13" pos="2914">
          <p15:clr>
            <a:srgbClr val="F26B43"/>
          </p15:clr>
        </p15:guide>
        <p15:guide id="14" pos="3141">
          <p15:clr>
            <a:srgbClr val="F26B43"/>
          </p15:clr>
        </p15:guide>
        <p15:guide id="15" pos="3368">
          <p15:clr>
            <a:srgbClr val="F26B43"/>
          </p15:clr>
        </p15:guide>
        <p15:guide id="16" pos="3594">
          <p15:clr>
            <a:srgbClr val="F26B43"/>
          </p15:clr>
        </p15:guide>
        <p15:guide id="17" pos="3821">
          <p15:clr>
            <a:srgbClr val="F26B43"/>
          </p15:clr>
        </p15:guide>
        <p15:guide id="18" pos="4048">
          <p15:clr>
            <a:srgbClr val="F26B43"/>
          </p15:clr>
        </p15:guide>
        <p15:guide id="19" pos="4275">
          <p15:clr>
            <a:srgbClr val="F26B43"/>
          </p15:clr>
        </p15:guide>
        <p15:guide id="20" pos="4501">
          <p15:clr>
            <a:srgbClr val="F26B43"/>
          </p15:clr>
        </p15:guide>
        <p15:guide id="21" pos="4728">
          <p15:clr>
            <a:srgbClr val="F26B43"/>
          </p15:clr>
        </p15:guide>
        <p15:guide id="22" pos="4955">
          <p15:clr>
            <a:srgbClr val="F26B43"/>
          </p15:clr>
        </p15:guide>
        <p15:guide id="23" pos="5182">
          <p15:clr>
            <a:srgbClr val="F26B43"/>
          </p15:clr>
        </p15:guide>
        <p15:guide id="24" pos="5408">
          <p15:clr>
            <a:srgbClr val="F26B43"/>
          </p15:clr>
        </p15:guide>
        <p15:guide id="25" pos="5635">
          <p15:clr>
            <a:srgbClr val="F26B43"/>
          </p15:clr>
        </p15:guide>
        <p15:guide id="26" pos="5862">
          <p15:clr>
            <a:srgbClr val="F26B43"/>
          </p15:clr>
        </p15:guide>
        <p15:guide id="27" pos="6089">
          <p15:clr>
            <a:srgbClr val="F26B43"/>
          </p15:clr>
        </p15:guide>
        <p15:guide id="28" pos="6316">
          <p15:clr>
            <a:srgbClr val="F26B43"/>
          </p15:clr>
        </p15:guide>
        <p15:guide id="29" pos="6542">
          <p15:clr>
            <a:srgbClr val="F26B43"/>
          </p15:clr>
        </p15:guide>
        <p15:guide id="30" orient="horz" pos="113">
          <p15:clr>
            <a:srgbClr val="F26B43"/>
          </p15:clr>
        </p15:guide>
        <p15:guide id="31" orient="horz" pos="340">
          <p15:clr>
            <a:srgbClr val="F26B43"/>
          </p15:clr>
        </p15:guide>
        <p15:guide id="32" orient="horz" pos="567">
          <p15:clr>
            <a:srgbClr val="F26B43"/>
          </p15:clr>
        </p15:guide>
        <p15:guide id="33" orient="horz" pos="794">
          <p15:clr>
            <a:srgbClr val="F26B43"/>
          </p15:clr>
        </p15:guide>
        <p15:guide id="34" orient="horz" pos="1020">
          <p15:clr>
            <a:srgbClr val="F26B43"/>
          </p15:clr>
        </p15:guide>
        <p15:guide id="35" orient="horz" pos="1247">
          <p15:clr>
            <a:srgbClr val="F26B43"/>
          </p15:clr>
        </p15:guide>
        <p15:guide id="36" orient="horz" pos="1474">
          <p15:clr>
            <a:srgbClr val="F26B43"/>
          </p15:clr>
        </p15:guide>
        <p15:guide id="37" orient="horz" pos="1701">
          <p15:clr>
            <a:srgbClr val="F26B43"/>
          </p15:clr>
        </p15:guide>
        <p15:guide id="38" orient="horz" pos="1927">
          <p15:clr>
            <a:srgbClr val="F26B43"/>
          </p15:clr>
        </p15:guide>
        <p15:guide id="39" orient="horz" pos="2154">
          <p15:clr>
            <a:srgbClr val="F26B43"/>
          </p15:clr>
        </p15:guide>
        <p15:guide id="40" orient="horz" pos="2381">
          <p15:clr>
            <a:srgbClr val="F26B43"/>
          </p15:clr>
        </p15:guide>
        <p15:guide id="41" orient="horz" pos="2608">
          <p15:clr>
            <a:srgbClr val="F26B43"/>
          </p15:clr>
        </p15:guide>
        <p15:guide id="42" orient="horz" pos="2835">
          <p15:clr>
            <a:srgbClr val="F26B43"/>
          </p15:clr>
        </p15:guide>
        <p15:guide id="43" orient="horz" pos="3061">
          <p15:clr>
            <a:srgbClr val="F26B43"/>
          </p15:clr>
        </p15:guide>
        <p15:guide id="44" orient="horz" pos="3288">
          <p15:clr>
            <a:srgbClr val="F26B43"/>
          </p15:clr>
        </p15:guide>
        <p15:guide id="45" orient="horz" pos="3515">
          <p15:clr>
            <a:srgbClr val="F26B43"/>
          </p15:clr>
        </p15:guide>
        <p15:guide id="46" orient="horz" pos="3742">
          <p15:clr>
            <a:srgbClr val="F26B43"/>
          </p15:clr>
        </p15:guide>
        <p15:guide id="47" orient="horz" pos="3968">
          <p15:clr>
            <a:srgbClr val="F26B43"/>
          </p15:clr>
        </p15:guide>
        <p15:guide id="48" orient="horz" pos="4195">
          <p15:clr>
            <a:srgbClr val="F26B43"/>
          </p15:clr>
        </p15:guide>
        <p15:guide id="49" orient="horz" pos="4422">
          <p15:clr>
            <a:srgbClr val="F26B43"/>
          </p15:clr>
        </p15:guide>
        <p15:guide id="50" orient="horz" pos="4649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D2CFA21B-1FE3-60DD-8D42-78DB8BAA4A86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pl-PL" dirty="0"/>
              <a:t>Kryteria wyboru projektów w naborach EFRR</a:t>
            </a:r>
            <a:br>
              <a:rPr lang="pl-PL" dirty="0"/>
            </a:br>
            <a:br>
              <a:rPr lang="pl-PL" dirty="0"/>
            </a:br>
            <a:r>
              <a:rPr lang="pl-PL" dirty="0"/>
              <a:t>FUNDUSZE EUROPEJSKIE dla KUJAW I POMORZA </a:t>
            </a:r>
            <a:br>
              <a:rPr lang="pl-PL" dirty="0"/>
            </a:br>
            <a:r>
              <a:rPr lang="pl-PL" dirty="0"/>
              <a:t>2021-2027</a:t>
            </a:r>
            <a:br>
              <a:rPr lang="pl-PL" dirty="0"/>
            </a:br>
            <a:endParaRPr lang="pl-PL" dirty="0"/>
          </a:p>
        </p:txBody>
      </p:sp>
      <p:sp>
        <p:nvSpPr>
          <p:cNvPr id="3" name="Podtytuł 2">
            <a:extLst>
              <a:ext uri="{FF2B5EF4-FFF2-40B4-BE49-F238E27FC236}">
                <a16:creationId xmlns:a16="http://schemas.microsoft.com/office/drawing/2014/main" id="{EC911991-D2D8-5366-5066-89BCC3068D1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80345" y="5162309"/>
            <a:ext cx="9031311" cy="474562"/>
          </a:xfrm>
        </p:spPr>
        <p:txBody>
          <a:bodyPr/>
          <a:lstStyle/>
          <a:p>
            <a:pPr algn="ctr"/>
            <a:r>
              <a:rPr lang="pl-PL" b="0" dirty="0"/>
              <a:t>Toruń, 31 marca 2023 r.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C4A859FB-B83E-771A-7305-CC49A5EB70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A3D249-6366-4532-95C2-9DDC07D17B44}" type="datetime1">
              <a:rPr lang="pl-PL" smtClean="0"/>
              <a:t>31.03.2023</a:t>
            </a:fld>
            <a:endParaRPr lang="pl-PL" dirty="0"/>
          </a:p>
        </p:txBody>
      </p:sp>
      <p:pic>
        <p:nvPicPr>
          <p:cNvPr id="5" name="Obraz 4">
            <a:extLst>
              <a:ext uri="{FF2B5EF4-FFF2-40B4-BE49-F238E27FC236}">
                <a16:creationId xmlns:a16="http://schemas.microsoft.com/office/drawing/2014/main" id="{B376B941-391F-DE16-4A58-FABF27705D0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3233" y="5779283"/>
            <a:ext cx="11608168" cy="10787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995760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ole tekstowe 3">
            <a:extLst>
              <a:ext uri="{FF2B5EF4-FFF2-40B4-BE49-F238E27FC236}">
                <a16:creationId xmlns:a16="http://schemas.microsoft.com/office/drawing/2014/main" id="{9D63D94B-DD02-71F1-DDDB-11C44C2D3F38}"/>
              </a:ext>
            </a:extLst>
          </p:cNvPr>
          <p:cNvSpPr txBox="1"/>
          <p:nvPr/>
        </p:nvSpPr>
        <p:spPr>
          <a:xfrm>
            <a:off x="494812" y="2895196"/>
            <a:ext cx="209398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600" dirty="0"/>
              <a:t>Przyjęcie projektu kryteriów przez ZW</a:t>
            </a:r>
          </a:p>
        </p:txBody>
      </p:sp>
      <p:sp>
        <p:nvSpPr>
          <p:cNvPr id="2" name="Symbol zastępczy numeru slajdu 1">
            <a:extLst>
              <a:ext uri="{FF2B5EF4-FFF2-40B4-BE49-F238E27FC236}">
                <a16:creationId xmlns:a16="http://schemas.microsoft.com/office/drawing/2014/main" id="{978077F6-221B-FFF7-D3FB-DBD01B561B9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3867D14-C0A5-4C48-AD80-C20F593A9E18}" type="slidenum">
              <a:rPr lang="pl-PL" smtClean="0"/>
              <a:pPr>
                <a:defRPr/>
              </a:pPr>
              <a:t>2</a:t>
            </a:fld>
            <a:endParaRPr lang="pl-PL"/>
          </a:p>
        </p:txBody>
      </p:sp>
      <p:sp>
        <p:nvSpPr>
          <p:cNvPr id="5" name="pole tekstowe 4">
            <a:extLst>
              <a:ext uri="{FF2B5EF4-FFF2-40B4-BE49-F238E27FC236}">
                <a16:creationId xmlns:a16="http://schemas.microsoft.com/office/drawing/2014/main" id="{05D07D4C-47D6-2507-2043-3E767E1C5141}"/>
              </a:ext>
            </a:extLst>
          </p:cNvPr>
          <p:cNvSpPr txBox="1"/>
          <p:nvPr/>
        </p:nvSpPr>
        <p:spPr>
          <a:xfrm>
            <a:off x="1256879" y="1043062"/>
            <a:ext cx="8798011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3000" b="1" dirty="0">
                <a:solidFill>
                  <a:schemeClr val="accent1">
                    <a:lumMod val="75000"/>
                  </a:schemeClr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Proces zatwierdzania kryteriów</a:t>
            </a:r>
          </a:p>
        </p:txBody>
      </p:sp>
      <p:cxnSp>
        <p:nvCxnSpPr>
          <p:cNvPr id="8" name="Łącznik prosty ze strzałką 7">
            <a:extLst>
              <a:ext uri="{FF2B5EF4-FFF2-40B4-BE49-F238E27FC236}">
                <a16:creationId xmlns:a16="http://schemas.microsoft.com/office/drawing/2014/main" id="{C8C99F0C-DFA0-91C6-8543-FFD0AF5EBD80}"/>
              </a:ext>
            </a:extLst>
          </p:cNvPr>
          <p:cNvCxnSpPr>
            <a:cxnSpLocks/>
          </p:cNvCxnSpPr>
          <p:nvPr/>
        </p:nvCxnSpPr>
        <p:spPr>
          <a:xfrm>
            <a:off x="2387406" y="3235714"/>
            <a:ext cx="402771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pole tekstowe 9">
            <a:extLst>
              <a:ext uri="{FF2B5EF4-FFF2-40B4-BE49-F238E27FC236}">
                <a16:creationId xmlns:a16="http://schemas.microsoft.com/office/drawing/2014/main" id="{B8B1CA09-9A7E-DDA0-0EE2-B9EC62243685}"/>
              </a:ext>
            </a:extLst>
          </p:cNvPr>
          <p:cNvSpPr txBox="1"/>
          <p:nvPr/>
        </p:nvSpPr>
        <p:spPr>
          <a:xfrm>
            <a:off x="2869744" y="2873816"/>
            <a:ext cx="180049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600" dirty="0"/>
              <a:t>Przesłanie projektu kryteriów do  KE</a:t>
            </a:r>
          </a:p>
        </p:txBody>
      </p:sp>
      <p:cxnSp>
        <p:nvCxnSpPr>
          <p:cNvPr id="11" name="Łącznik prosty ze strzałką 10">
            <a:extLst>
              <a:ext uri="{FF2B5EF4-FFF2-40B4-BE49-F238E27FC236}">
                <a16:creationId xmlns:a16="http://schemas.microsoft.com/office/drawing/2014/main" id="{726C5628-5580-E50F-B0AA-B3E391F5A965}"/>
              </a:ext>
            </a:extLst>
          </p:cNvPr>
          <p:cNvCxnSpPr>
            <a:cxnSpLocks/>
          </p:cNvCxnSpPr>
          <p:nvPr/>
        </p:nvCxnSpPr>
        <p:spPr>
          <a:xfrm>
            <a:off x="4820109" y="3235714"/>
            <a:ext cx="692333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pole tekstowe 11">
            <a:extLst>
              <a:ext uri="{FF2B5EF4-FFF2-40B4-BE49-F238E27FC236}">
                <a16:creationId xmlns:a16="http://schemas.microsoft.com/office/drawing/2014/main" id="{4E59D2D5-1E28-927B-48FD-C6414A6C3534}"/>
              </a:ext>
            </a:extLst>
          </p:cNvPr>
          <p:cNvSpPr txBox="1"/>
          <p:nvPr/>
        </p:nvSpPr>
        <p:spPr>
          <a:xfrm>
            <a:off x="4749809" y="2766697"/>
            <a:ext cx="109501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200" dirty="0"/>
              <a:t>15 dni roboczych</a:t>
            </a:r>
          </a:p>
        </p:txBody>
      </p:sp>
      <p:sp>
        <p:nvSpPr>
          <p:cNvPr id="14" name="pole tekstowe 13">
            <a:extLst>
              <a:ext uri="{FF2B5EF4-FFF2-40B4-BE49-F238E27FC236}">
                <a16:creationId xmlns:a16="http://schemas.microsoft.com/office/drawing/2014/main" id="{C7700005-7189-D04E-88E3-CADB4F02894D}"/>
              </a:ext>
            </a:extLst>
          </p:cNvPr>
          <p:cNvSpPr txBox="1"/>
          <p:nvPr/>
        </p:nvSpPr>
        <p:spPr>
          <a:xfrm>
            <a:off x="5655885" y="2854369"/>
            <a:ext cx="180049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600" dirty="0"/>
              <a:t>Przesłanie projektu kryteriów do KM</a:t>
            </a:r>
          </a:p>
        </p:txBody>
      </p:sp>
      <p:sp>
        <p:nvSpPr>
          <p:cNvPr id="15" name="pole tekstowe 14">
            <a:extLst>
              <a:ext uri="{FF2B5EF4-FFF2-40B4-BE49-F238E27FC236}">
                <a16:creationId xmlns:a16="http://schemas.microsoft.com/office/drawing/2014/main" id="{97308D72-49C6-AF0D-78EA-7817958D4D8D}"/>
              </a:ext>
            </a:extLst>
          </p:cNvPr>
          <p:cNvSpPr txBox="1"/>
          <p:nvPr/>
        </p:nvSpPr>
        <p:spPr>
          <a:xfrm>
            <a:off x="7656028" y="2704538"/>
            <a:ext cx="94476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200" dirty="0"/>
              <a:t>10 dni roboczych</a:t>
            </a:r>
          </a:p>
        </p:txBody>
      </p:sp>
      <p:cxnSp>
        <p:nvCxnSpPr>
          <p:cNvPr id="16" name="Łącznik prosty ze strzałką 15">
            <a:extLst>
              <a:ext uri="{FF2B5EF4-FFF2-40B4-BE49-F238E27FC236}">
                <a16:creationId xmlns:a16="http://schemas.microsoft.com/office/drawing/2014/main" id="{A964E73C-D7FC-7AB5-8BE2-8AE9458465E9}"/>
              </a:ext>
            </a:extLst>
          </p:cNvPr>
          <p:cNvCxnSpPr>
            <a:cxnSpLocks/>
          </p:cNvCxnSpPr>
          <p:nvPr/>
        </p:nvCxnSpPr>
        <p:spPr>
          <a:xfrm>
            <a:off x="7772323" y="3238935"/>
            <a:ext cx="692333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pole tekstowe 16">
            <a:extLst>
              <a:ext uri="{FF2B5EF4-FFF2-40B4-BE49-F238E27FC236}">
                <a16:creationId xmlns:a16="http://schemas.microsoft.com/office/drawing/2014/main" id="{C25BBD0D-A695-1D83-5FBB-FD138B69B07B}"/>
              </a:ext>
            </a:extLst>
          </p:cNvPr>
          <p:cNvSpPr txBox="1"/>
          <p:nvPr/>
        </p:nvSpPr>
        <p:spPr>
          <a:xfrm>
            <a:off x="8729362" y="2943327"/>
            <a:ext cx="220970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600" dirty="0"/>
              <a:t>Posiedzenie Komitetu Monitorującego</a:t>
            </a:r>
          </a:p>
        </p:txBody>
      </p:sp>
      <p:sp>
        <p:nvSpPr>
          <p:cNvPr id="18" name="Nawias klamrowy otwierający 17">
            <a:extLst>
              <a:ext uri="{FF2B5EF4-FFF2-40B4-BE49-F238E27FC236}">
                <a16:creationId xmlns:a16="http://schemas.microsoft.com/office/drawing/2014/main" id="{FAD79616-1ED3-87DC-2224-13B4F30E6E4C}"/>
              </a:ext>
            </a:extLst>
          </p:cNvPr>
          <p:cNvSpPr/>
          <p:nvPr/>
        </p:nvSpPr>
        <p:spPr>
          <a:xfrm rot="16200000">
            <a:off x="5153624" y="109061"/>
            <a:ext cx="378855" cy="8169676"/>
          </a:xfrm>
          <a:prstGeom prst="lef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pl-PL" dirty="0"/>
          </a:p>
        </p:txBody>
      </p:sp>
      <p:sp>
        <p:nvSpPr>
          <p:cNvPr id="19" name="pole tekstowe 18">
            <a:extLst>
              <a:ext uri="{FF2B5EF4-FFF2-40B4-BE49-F238E27FC236}">
                <a16:creationId xmlns:a16="http://schemas.microsoft.com/office/drawing/2014/main" id="{37318354-9D21-F77C-A0C7-AD0FA1B1BBAC}"/>
              </a:ext>
            </a:extLst>
          </p:cNvPr>
          <p:cNvSpPr txBox="1"/>
          <p:nvPr/>
        </p:nvSpPr>
        <p:spPr>
          <a:xfrm>
            <a:off x="4820109" y="4534019"/>
            <a:ext cx="173736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2000" b="1" dirty="0"/>
              <a:t>5 tygodni </a:t>
            </a:r>
          </a:p>
        </p:txBody>
      </p:sp>
    </p:spTree>
    <p:extLst>
      <p:ext uri="{BB962C8B-B14F-4D97-AF65-F5344CB8AC3E}">
        <p14:creationId xmlns:p14="http://schemas.microsoft.com/office/powerpoint/2010/main" val="272186739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3A6103EF-2278-0C2C-D3B5-08C9738F2C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05517" y="410875"/>
            <a:ext cx="9852728" cy="979757"/>
          </a:xfrm>
        </p:spPr>
        <p:txBody>
          <a:bodyPr/>
          <a:lstStyle/>
          <a:p>
            <a:r>
              <a:rPr lang="pl-PL" dirty="0"/>
              <a:t>Dokumenty niezbędne w procesie tworzenia kryteriów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EA4A35E2-167C-20AA-DE66-D3FE0D5C44E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69854" y="1457864"/>
            <a:ext cx="9852729" cy="4848045"/>
          </a:xfrm>
        </p:spPr>
        <p:txBody>
          <a:bodyPr>
            <a:normAutofit fontScale="92500"/>
          </a:bodyPr>
          <a:lstStyle/>
          <a:p>
            <a:r>
              <a:rPr lang="pl-PL" dirty="0"/>
              <a:t>Rozporządzenie Parlamentu Europejskiego i Rady (UE) 2021/1060 – rozporządzenie ogólne</a:t>
            </a:r>
          </a:p>
          <a:p>
            <a:r>
              <a:rPr lang="pl-PL" dirty="0"/>
              <a:t>Program regionalny- Fundusze Europejskie dla Kujaw i Pomorza 2021-2027 </a:t>
            </a:r>
          </a:p>
          <a:p>
            <a:r>
              <a:rPr lang="pl-PL" dirty="0"/>
              <a:t>Projekt Szczegółowego Opisu Priorytetów dla programu </a:t>
            </a:r>
            <a:r>
              <a:rPr lang="pl-PL" dirty="0" err="1"/>
              <a:t>FEdKP</a:t>
            </a:r>
            <a:endParaRPr lang="pl-PL" dirty="0"/>
          </a:p>
          <a:p>
            <a:r>
              <a:rPr lang="pl-PL" dirty="0"/>
              <a:t>Ustawa o zasadach realizacji zadań finansowanych ze środków europejskich w perspektywie 2021-2027 – ustawa wdrożeniowa</a:t>
            </a:r>
          </a:p>
          <a:p>
            <a:r>
              <a:rPr lang="pl-PL" dirty="0"/>
              <a:t>Wytyczne Ministra Funduszy i Polityki Regionalnej dotyczące wyboru projektów na lata 2021-2027</a:t>
            </a:r>
          </a:p>
          <a:p>
            <a:r>
              <a:rPr lang="pl-PL" dirty="0"/>
              <a:t>Wytyczne Ministra Funduszy i Polityki Regionalnej dotyczące realizacji zasad równościowych w ramach funduszy unijnych na lata 2021-2027</a:t>
            </a:r>
          </a:p>
          <a:p>
            <a:r>
              <a:rPr lang="pl-PL" dirty="0"/>
              <a:t>Wytyczne Ministra Funduszy i Polityki Regionalnej dotyczące kwalifikowalności wydatków na lata 2021-2027</a:t>
            </a:r>
          </a:p>
          <a:p>
            <a:r>
              <a:rPr lang="pl-PL" dirty="0"/>
              <a:t>Wytyczne Ministra Funduszy i Polityki Regionalnej dotyczące monitorowania postępu rzeczowego realizacji programów na lata 2021-2027</a:t>
            </a:r>
          </a:p>
          <a:p>
            <a:r>
              <a:rPr lang="pl-PL" dirty="0"/>
              <a:t>Wytyczne Ministra Funduszy i Polityki Regionalnej dotyczące realizacji projektów z udziałem środków Europejskiego Funduszu Społecznego Plus w regionalnych programach na lata 2021-2027</a:t>
            </a:r>
          </a:p>
        </p:txBody>
      </p:sp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FBE3884C-30C5-2009-0F7A-E41E9EB830A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4015AA-59F6-416B-87A6-8E3D940284E2}" type="slidenum">
              <a:rPr lang="pl-PL" smtClean="0"/>
              <a:pPr/>
              <a:t>3</a:t>
            </a:fld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233703827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85B890E8-D36B-6818-BF00-FF67166248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69636" y="531634"/>
            <a:ext cx="9852728" cy="979757"/>
          </a:xfrm>
        </p:spPr>
        <p:txBody>
          <a:bodyPr>
            <a:normAutofit fontScale="90000"/>
          </a:bodyPr>
          <a:lstStyle/>
          <a:p>
            <a:pPr algn="l"/>
            <a:r>
              <a:rPr lang="pl-PL" dirty="0">
                <a:solidFill>
                  <a:schemeClr val="accent1">
                    <a:lumMod val="75000"/>
                  </a:schemeClr>
                </a:solidFill>
              </a:rPr>
              <a:t>Systematyka stosowana przy wyborze projektów </a:t>
            </a:r>
            <a:br>
              <a:rPr lang="pl-PL" dirty="0">
                <a:solidFill>
                  <a:schemeClr val="accent1">
                    <a:lumMod val="75000"/>
                  </a:schemeClr>
                </a:solidFill>
              </a:rPr>
            </a:br>
            <a:r>
              <a:rPr lang="pl-PL" dirty="0">
                <a:solidFill>
                  <a:schemeClr val="accent1">
                    <a:lumMod val="75000"/>
                  </a:schemeClr>
                </a:solidFill>
              </a:rPr>
              <a:t>współfinansowanych ze środków</a:t>
            </a:r>
            <a:br>
              <a:rPr lang="pl-PL" dirty="0">
                <a:solidFill>
                  <a:schemeClr val="accent1">
                    <a:lumMod val="75000"/>
                  </a:schemeClr>
                </a:solidFill>
              </a:rPr>
            </a:br>
            <a:r>
              <a:rPr lang="pl-PL" dirty="0">
                <a:solidFill>
                  <a:schemeClr val="accent1">
                    <a:lumMod val="75000"/>
                  </a:schemeClr>
                </a:solidFill>
              </a:rPr>
              <a:t>EFRR w ramach programu </a:t>
            </a:r>
            <a:r>
              <a:rPr lang="pl-PL" dirty="0" err="1">
                <a:solidFill>
                  <a:schemeClr val="accent1">
                    <a:lumMod val="75000"/>
                  </a:schemeClr>
                </a:solidFill>
              </a:rPr>
              <a:t>FEdKP</a:t>
            </a:r>
            <a:r>
              <a:rPr lang="pl-PL" dirty="0">
                <a:solidFill>
                  <a:schemeClr val="accent1">
                    <a:lumMod val="75000"/>
                  </a:schemeClr>
                </a:solidFill>
              </a:rPr>
              <a:t> 2021-2027</a:t>
            </a:r>
          </a:p>
        </p:txBody>
      </p:sp>
      <p:sp>
        <p:nvSpPr>
          <p:cNvPr id="17" name="pole tekstowe 16">
            <a:extLst>
              <a:ext uri="{FF2B5EF4-FFF2-40B4-BE49-F238E27FC236}">
                <a16:creationId xmlns:a16="http://schemas.microsoft.com/office/drawing/2014/main" id="{10F1D9A5-37F7-6CC7-A041-67CF845AC5ED}"/>
              </a:ext>
            </a:extLst>
          </p:cNvPr>
          <p:cNvSpPr txBox="1"/>
          <p:nvPr/>
        </p:nvSpPr>
        <p:spPr>
          <a:xfrm>
            <a:off x="1169636" y="2354961"/>
            <a:ext cx="10159780" cy="186320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800"/>
              </a:spcAft>
            </a:pPr>
            <a:r>
              <a:rPr lang="pl-PL" b="1" dirty="0">
                <a:solidFill>
                  <a:schemeClr val="accent2">
                    <a:lumMod val="25000"/>
                  </a:schemeClr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Etapy oceny:</a:t>
            </a:r>
          </a:p>
          <a:p>
            <a:pPr marL="285750" indent="-285750">
              <a:lnSpc>
                <a:spcPct val="115000"/>
              </a:lnSpc>
              <a:spcAft>
                <a:spcPts val="800"/>
              </a:spcAft>
              <a:buFontTx/>
              <a:buChar char="-"/>
            </a:pPr>
            <a:r>
              <a:rPr lang="pl-PL" b="1" dirty="0">
                <a:solidFill>
                  <a:schemeClr val="accent2">
                    <a:lumMod val="25000"/>
                  </a:schemeClr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ocena formalno-merytoryczna,</a:t>
            </a:r>
          </a:p>
          <a:p>
            <a:pPr marL="285750" indent="-285750">
              <a:lnSpc>
                <a:spcPct val="115000"/>
              </a:lnSpc>
              <a:spcAft>
                <a:spcPts val="800"/>
              </a:spcAft>
              <a:buFontTx/>
              <a:buChar char="-"/>
            </a:pPr>
            <a:r>
              <a:rPr lang="pl-PL" sz="1800" dirty="0">
                <a:solidFill>
                  <a:schemeClr val="accent2">
                    <a:lumMod val="25000"/>
                  </a:schemeClr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w niektórych naborach stosowany może być etap </a:t>
            </a:r>
            <a:r>
              <a:rPr lang="pl-PL" sz="1800" b="1" dirty="0">
                <a:solidFill>
                  <a:schemeClr val="accent2">
                    <a:lumMod val="25000"/>
                  </a:schemeClr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oceny strategicznej </a:t>
            </a:r>
            <a:r>
              <a:rPr lang="pl-PL" dirty="0">
                <a:solidFill>
                  <a:schemeClr val="accent2">
                    <a:lumMod val="25000"/>
                  </a:schemeClr>
                </a:solidFill>
                <a:latin typeface="Arial" panose="020B0604020202020204" pitchFamily="34" charset="0"/>
              </a:rPr>
              <a:t>(obejmuje ocenę spełniania przez projekt kryteriów strategicznych, dotyczących zasadności dofinansowania projektu w kontekście celu postępowania).  </a:t>
            </a:r>
          </a:p>
        </p:txBody>
      </p:sp>
    </p:spTree>
    <p:extLst>
      <p:ext uri="{BB962C8B-B14F-4D97-AF65-F5344CB8AC3E}">
        <p14:creationId xmlns:p14="http://schemas.microsoft.com/office/powerpoint/2010/main" val="103019370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85B890E8-D36B-6818-BF00-FF67166248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69636" y="531635"/>
            <a:ext cx="9852728" cy="525006"/>
          </a:xfrm>
        </p:spPr>
        <p:txBody>
          <a:bodyPr>
            <a:normAutofit/>
          </a:bodyPr>
          <a:lstStyle/>
          <a:p>
            <a:pPr algn="ctr"/>
            <a:r>
              <a:rPr lang="pl-PL" dirty="0">
                <a:solidFill>
                  <a:schemeClr val="accent1">
                    <a:lumMod val="75000"/>
                  </a:schemeClr>
                </a:solidFill>
              </a:rPr>
              <a:t>RODZAJE KRYTERIÓW</a:t>
            </a:r>
          </a:p>
        </p:txBody>
      </p:sp>
      <p:sp>
        <p:nvSpPr>
          <p:cNvPr id="3" name="Tytuł 1">
            <a:extLst>
              <a:ext uri="{FF2B5EF4-FFF2-40B4-BE49-F238E27FC236}">
                <a16:creationId xmlns:a16="http://schemas.microsoft.com/office/drawing/2014/main" id="{0CCAF9F9-8AE9-7529-AEAA-E6071606B283}"/>
              </a:ext>
            </a:extLst>
          </p:cNvPr>
          <p:cNvSpPr txBox="1">
            <a:spLocks/>
          </p:cNvSpPr>
          <p:nvPr/>
        </p:nvSpPr>
        <p:spPr>
          <a:xfrm>
            <a:off x="402956" y="1056641"/>
            <a:ext cx="11555364" cy="5496559"/>
          </a:xfrm>
          <a:prstGeom prst="rect">
            <a:avLst/>
          </a:prstGeom>
        </p:spPr>
        <p:txBody>
          <a:bodyPr vert="horz" lIns="0" tIns="0" rIns="0" bIns="0" rtlCol="0" anchor="t" anchorCtr="0">
            <a:normAutofit fontScale="70000" lnSpcReduction="20000"/>
          </a:bodyPr>
          <a:lstStyle>
            <a:lvl1pPr algn="l" defTabSz="914406" rtl="0" eaLnBrk="1" latinLnBrk="0" hangingPunct="1">
              <a:lnSpc>
                <a:spcPts val="3266"/>
              </a:lnSpc>
              <a:spcBef>
                <a:spcPct val="0"/>
              </a:spcBef>
              <a:buNone/>
              <a:defRPr sz="2540" b="1" kern="1200">
                <a:solidFill>
                  <a:schemeClr val="tx2"/>
                </a:solidFill>
                <a:latin typeface="Open Sans" pitchFamily="2" charset="0"/>
                <a:ea typeface="Open Sans" pitchFamily="2" charset="0"/>
                <a:cs typeface="Open Sans" pitchFamily="2" charset="0"/>
              </a:defRPr>
            </a:lvl1pPr>
          </a:lstStyle>
          <a:p>
            <a:r>
              <a:rPr lang="pl-PL" sz="2600" dirty="0">
                <a:solidFill>
                  <a:schemeClr val="accent1">
                    <a:lumMod val="75000"/>
                  </a:schemeClr>
                </a:solidFill>
              </a:rPr>
              <a:t>Formalne:</a:t>
            </a:r>
          </a:p>
          <a:p>
            <a:pPr marL="457200" indent="-457200">
              <a:buFontTx/>
              <a:buChar char="-"/>
            </a:pPr>
            <a:r>
              <a:rPr lang="pl-PL" sz="2600" b="0" dirty="0">
                <a:solidFill>
                  <a:schemeClr val="accent1">
                    <a:lumMod val="75000"/>
                  </a:schemeClr>
                </a:solidFill>
              </a:rPr>
              <a:t>kryteria zerojedynkowe,  </a:t>
            </a:r>
          </a:p>
          <a:p>
            <a:pPr marL="457200" indent="-457200">
              <a:buFontTx/>
              <a:buChar char="-"/>
            </a:pPr>
            <a:r>
              <a:rPr lang="pl-PL" sz="2600" b="0" dirty="0">
                <a:solidFill>
                  <a:schemeClr val="accent1">
                    <a:lumMod val="75000"/>
                  </a:schemeClr>
                </a:solidFill>
              </a:rPr>
              <a:t>obejmują m.in. zgodność z przepisami prawa, badające gotowość techniczną projektu do realizacji;</a:t>
            </a:r>
          </a:p>
          <a:p>
            <a:pPr marL="457200" indent="-457200">
              <a:buFontTx/>
              <a:buChar char="-"/>
            </a:pPr>
            <a:endParaRPr lang="pl-PL" sz="2600" b="0" dirty="0">
              <a:solidFill>
                <a:schemeClr val="accent1">
                  <a:lumMod val="75000"/>
                </a:schemeClr>
              </a:solidFill>
            </a:endParaRPr>
          </a:p>
          <a:p>
            <a:r>
              <a:rPr lang="pl-PL" sz="2600" dirty="0">
                <a:solidFill>
                  <a:schemeClr val="accent1">
                    <a:lumMod val="75000"/>
                  </a:schemeClr>
                </a:solidFill>
              </a:rPr>
              <a:t>Merytoryczne:</a:t>
            </a:r>
          </a:p>
          <a:p>
            <a:pPr marL="457200" indent="-457200">
              <a:buFontTx/>
              <a:buChar char="-"/>
            </a:pPr>
            <a:r>
              <a:rPr lang="pl-PL" sz="2600" b="0" dirty="0">
                <a:solidFill>
                  <a:schemeClr val="accent1">
                    <a:lumMod val="75000"/>
                  </a:schemeClr>
                </a:solidFill>
              </a:rPr>
              <a:t>merytoryczne ogólne obejmują: zgodność z programem, zasady równości szans i niedyskryminacji w tym  dostępności, zrównoważonego rozwoju, równości kobiet i mężczyzn, zgodności z dokumentami: Karta Praw Podstawowych i Konwencją Praw ON, wskaźniki, wykonalność projektu;</a:t>
            </a:r>
          </a:p>
          <a:p>
            <a:pPr marL="457200" indent="-457200">
              <a:buFontTx/>
              <a:buChar char="-"/>
            </a:pPr>
            <a:r>
              <a:rPr lang="pl-PL" sz="2600" b="0" dirty="0">
                <a:solidFill>
                  <a:schemeClr val="accent1">
                    <a:lumMod val="75000"/>
                  </a:schemeClr>
                </a:solidFill>
              </a:rPr>
              <a:t>merytoryczne szczegółowe obejmują: zgodność z dokumentami strategicznymi, zgodność z zasadą DNSH, klauzulą o delokalizacji, komplementarność z EFS + (jeśli dotyczy);</a:t>
            </a:r>
          </a:p>
          <a:p>
            <a:pPr marL="457200" indent="-457200">
              <a:buFontTx/>
              <a:buChar char="-"/>
            </a:pPr>
            <a:r>
              <a:rPr lang="pl-PL" sz="2600" b="0" dirty="0">
                <a:solidFill>
                  <a:schemeClr val="accent1">
                    <a:lumMod val="75000"/>
                  </a:schemeClr>
                </a:solidFill>
              </a:rPr>
              <a:t>merytoryczne punktowe obejmują: współpracę transgraniczną (jeśli dotyczy), zastosowanie rozwiązań wspierających zasadę DNSH (jeśli dotyczy), powiązane z obszarem wsparcia- </a:t>
            </a:r>
            <a:br>
              <a:rPr lang="pl-PL" sz="2600" b="0" dirty="0">
                <a:solidFill>
                  <a:schemeClr val="accent1">
                    <a:lumMod val="75000"/>
                  </a:schemeClr>
                </a:solidFill>
              </a:rPr>
            </a:br>
            <a:r>
              <a:rPr lang="pl-PL" sz="2600" dirty="0">
                <a:solidFill>
                  <a:schemeClr val="accent1">
                    <a:lumMod val="75000"/>
                  </a:schemeClr>
                </a:solidFill>
              </a:rPr>
              <a:t>tylko w naborach konkurencyjnych</a:t>
            </a:r>
            <a:r>
              <a:rPr lang="pl-PL" sz="2600" b="0" dirty="0">
                <a:solidFill>
                  <a:schemeClr val="accent1">
                    <a:lumMod val="75000"/>
                  </a:schemeClr>
                </a:solidFill>
              </a:rPr>
              <a:t>;</a:t>
            </a:r>
          </a:p>
          <a:p>
            <a:endParaRPr lang="pl-PL" dirty="0">
              <a:solidFill>
                <a:schemeClr val="accent1">
                  <a:lumMod val="75000"/>
                </a:schemeClr>
              </a:solidFill>
            </a:endParaRPr>
          </a:p>
          <a:p>
            <a:endParaRPr lang="pl-PL" dirty="0">
              <a:solidFill>
                <a:schemeClr val="accent1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1419961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85B890E8-D36B-6818-BF00-FF67166248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69636" y="531634"/>
            <a:ext cx="9852728" cy="979757"/>
          </a:xfrm>
        </p:spPr>
        <p:txBody>
          <a:bodyPr>
            <a:normAutofit/>
          </a:bodyPr>
          <a:lstStyle/>
          <a:p>
            <a:pPr algn="ctr"/>
            <a:r>
              <a:rPr lang="pl-PL" dirty="0">
                <a:solidFill>
                  <a:schemeClr val="accent1">
                    <a:lumMod val="75000"/>
                  </a:schemeClr>
                </a:solidFill>
              </a:rPr>
              <a:t>RODZAJE KRYTERIÓW cd</a:t>
            </a:r>
          </a:p>
        </p:txBody>
      </p:sp>
      <p:sp>
        <p:nvSpPr>
          <p:cNvPr id="3" name="Tytuł 1">
            <a:extLst>
              <a:ext uri="{FF2B5EF4-FFF2-40B4-BE49-F238E27FC236}">
                <a16:creationId xmlns:a16="http://schemas.microsoft.com/office/drawing/2014/main" id="{9FA009D6-DE78-E9C2-F4E3-54608A0B42A7}"/>
              </a:ext>
            </a:extLst>
          </p:cNvPr>
          <p:cNvSpPr txBox="1">
            <a:spLocks/>
          </p:cNvSpPr>
          <p:nvPr/>
        </p:nvSpPr>
        <p:spPr>
          <a:xfrm>
            <a:off x="772160" y="1255192"/>
            <a:ext cx="10060657" cy="6090488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 defTabSz="914406" rtl="0" eaLnBrk="1" latinLnBrk="0" hangingPunct="1">
              <a:lnSpc>
                <a:spcPts val="3266"/>
              </a:lnSpc>
              <a:spcBef>
                <a:spcPct val="0"/>
              </a:spcBef>
              <a:buNone/>
              <a:defRPr sz="2540" b="1" kern="1200">
                <a:solidFill>
                  <a:schemeClr val="tx2"/>
                </a:solidFill>
                <a:latin typeface="Open Sans" pitchFamily="2" charset="0"/>
                <a:ea typeface="Open Sans" pitchFamily="2" charset="0"/>
                <a:cs typeface="Open Sans" pitchFamily="2" charset="0"/>
              </a:defRPr>
            </a:lvl1pPr>
          </a:lstStyle>
          <a:p>
            <a:r>
              <a:rPr lang="pl-PL" sz="1800" dirty="0">
                <a:solidFill>
                  <a:schemeClr val="accent1">
                    <a:lumMod val="75000"/>
                  </a:schemeClr>
                </a:solidFill>
              </a:rPr>
              <a:t>Rozstrzygające </a:t>
            </a:r>
          </a:p>
          <a:p>
            <a:pPr marL="457200" indent="-457200">
              <a:buFontTx/>
              <a:buChar char="-"/>
            </a:pPr>
            <a:r>
              <a:rPr lang="pl-PL" sz="1800" b="0" dirty="0">
                <a:solidFill>
                  <a:schemeClr val="accent1">
                    <a:lumMod val="75000"/>
                  </a:schemeClr>
                </a:solidFill>
              </a:rPr>
              <a:t>rozstrzygające tj. te spośród kryteriów merytorycznych punktowych, które będą decydowały o kolejności projektów z taką samą liczbą punktów,</a:t>
            </a:r>
          </a:p>
          <a:p>
            <a:pPr marL="457200" indent="-457200">
              <a:buFontTx/>
              <a:buChar char="-"/>
            </a:pPr>
            <a:r>
              <a:rPr lang="pl-PL" sz="1800" b="0" dirty="0">
                <a:solidFill>
                  <a:schemeClr val="accent1">
                    <a:lumMod val="75000"/>
                  </a:schemeClr>
                </a:solidFill>
              </a:rPr>
              <a:t>specyficzne dla projektu, uzależnione od typu realizowanych działań; </a:t>
            </a:r>
          </a:p>
          <a:p>
            <a:r>
              <a:rPr lang="pl-PL" sz="1800" dirty="0">
                <a:solidFill>
                  <a:schemeClr val="accent1">
                    <a:lumMod val="75000"/>
                  </a:schemeClr>
                </a:solidFill>
              </a:rPr>
              <a:t>Strategiczne</a:t>
            </a:r>
          </a:p>
          <a:p>
            <a:pPr marL="342900" indent="-342900">
              <a:buFont typeface="Open Sans" panose="020B0606030504020204" pitchFamily="34" charset="0"/>
              <a:buChar char="–"/>
            </a:pPr>
            <a:r>
              <a:rPr lang="pl-PL" sz="1800" b="0" dirty="0">
                <a:solidFill>
                  <a:schemeClr val="accent1">
                    <a:lumMod val="75000"/>
                  </a:schemeClr>
                </a:solidFill>
              </a:rPr>
              <a:t>mają zastosowanie w ramach odrębnego etapu oceny strategicznej,</a:t>
            </a:r>
          </a:p>
          <a:p>
            <a:pPr marL="342900" indent="-342900">
              <a:buFont typeface="Open Sans" panose="020B0606030504020204" pitchFamily="34" charset="0"/>
              <a:buChar char="–"/>
            </a:pPr>
            <a:r>
              <a:rPr lang="pl-PL" sz="1800" b="0" dirty="0">
                <a:solidFill>
                  <a:schemeClr val="accent1">
                    <a:lumMod val="75000"/>
                  </a:schemeClr>
                </a:solidFill>
              </a:rPr>
              <a:t>punktowe, będą decydowały o kolejności w jakiej projekty będą wybierane do dofinansowania,</a:t>
            </a:r>
          </a:p>
        </p:txBody>
      </p:sp>
    </p:spTree>
    <p:extLst>
      <p:ext uri="{BB962C8B-B14F-4D97-AF65-F5344CB8AC3E}">
        <p14:creationId xmlns:p14="http://schemas.microsoft.com/office/powerpoint/2010/main" val="68986459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85B890E8-D36B-6818-BF00-FF67166248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69636" y="531634"/>
            <a:ext cx="9852728" cy="979757"/>
          </a:xfrm>
        </p:spPr>
        <p:txBody>
          <a:bodyPr>
            <a:normAutofit fontScale="90000"/>
          </a:bodyPr>
          <a:lstStyle/>
          <a:p>
            <a:pPr algn="l"/>
            <a:r>
              <a:rPr lang="pl-PL" dirty="0">
                <a:solidFill>
                  <a:schemeClr val="accent1">
                    <a:lumMod val="75000"/>
                  </a:schemeClr>
                </a:solidFill>
              </a:rPr>
              <a:t>Systematyka stosowana przy wyborze projektów </a:t>
            </a:r>
            <a:br>
              <a:rPr lang="pl-PL" dirty="0">
                <a:solidFill>
                  <a:schemeClr val="accent1">
                    <a:lumMod val="75000"/>
                  </a:schemeClr>
                </a:solidFill>
              </a:rPr>
            </a:br>
            <a:r>
              <a:rPr lang="pl-PL" dirty="0">
                <a:solidFill>
                  <a:schemeClr val="accent1">
                    <a:lumMod val="75000"/>
                  </a:schemeClr>
                </a:solidFill>
              </a:rPr>
              <a:t>współfinansowanych ze środków</a:t>
            </a:r>
            <a:br>
              <a:rPr lang="pl-PL" dirty="0">
                <a:solidFill>
                  <a:schemeClr val="accent1">
                    <a:lumMod val="75000"/>
                  </a:schemeClr>
                </a:solidFill>
              </a:rPr>
            </a:br>
            <a:r>
              <a:rPr lang="pl-PL" dirty="0">
                <a:solidFill>
                  <a:schemeClr val="accent1">
                    <a:lumMod val="75000"/>
                  </a:schemeClr>
                </a:solidFill>
              </a:rPr>
              <a:t>EFS+ w ramach Priorytetu 8 programu </a:t>
            </a:r>
            <a:r>
              <a:rPr lang="pl-PL" dirty="0" err="1">
                <a:solidFill>
                  <a:schemeClr val="accent1">
                    <a:lumMod val="75000"/>
                  </a:schemeClr>
                </a:solidFill>
              </a:rPr>
              <a:t>FEdKP</a:t>
            </a:r>
            <a:r>
              <a:rPr lang="pl-PL" dirty="0">
                <a:solidFill>
                  <a:schemeClr val="accent1">
                    <a:lumMod val="75000"/>
                  </a:schemeClr>
                </a:solidFill>
              </a:rPr>
              <a:t> 2021-2027</a:t>
            </a:r>
          </a:p>
        </p:txBody>
      </p:sp>
      <p:sp>
        <p:nvSpPr>
          <p:cNvPr id="17" name="pole tekstowe 16">
            <a:extLst>
              <a:ext uri="{FF2B5EF4-FFF2-40B4-BE49-F238E27FC236}">
                <a16:creationId xmlns:a16="http://schemas.microsoft.com/office/drawing/2014/main" id="{10F1D9A5-37F7-6CC7-A041-67CF845AC5ED}"/>
              </a:ext>
            </a:extLst>
          </p:cNvPr>
          <p:cNvSpPr txBox="1"/>
          <p:nvPr/>
        </p:nvSpPr>
        <p:spPr>
          <a:xfrm>
            <a:off x="1169636" y="2354961"/>
            <a:ext cx="10159780" cy="22908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800"/>
              </a:spcAft>
            </a:pPr>
            <a:r>
              <a:rPr lang="pl-PL" b="1" dirty="0">
                <a:solidFill>
                  <a:schemeClr val="accent2">
                    <a:lumMod val="25000"/>
                  </a:schemeClr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Etapy oceny:</a:t>
            </a:r>
          </a:p>
          <a:p>
            <a:pPr marL="285750" indent="-285750">
              <a:lnSpc>
                <a:spcPct val="115000"/>
              </a:lnSpc>
              <a:spcAft>
                <a:spcPts val="800"/>
              </a:spcAft>
              <a:buFontTx/>
              <a:buChar char="-"/>
            </a:pPr>
            <a:r>
              <a:rPr lang="pl-PL" b="1" dirty="0">
                <a:solidFill>
                  <a:schemeClr val="accent2">
                    <a:lumMod val="25000"/>
                  </a:schemeClr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ocena formalno-merytoryczna,</a:t>
            </a:r>
          </a:p>
          <a:p>
            <a:pPr marL="285750" indent="-285750">
              <a:lnSpc>
                <a:spcPct val="115000"/>
              </a:lnSpc>
              <a:spcAft>
                <a:spcPts val="800"/>
              </a:spcAft>
              <a:buFontTx/>
              <a:buChar char="-"/>
            </a:pPr>
            <a:r>
              <a:rPr lang="pl-PL" b="1" dirty="0">
                <a:solidFill>
                  <a:schemeClr val="accent2">
                    <a:lumMod val="25000"/>
                  </a:schemeClr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negocjacje,</a:t>
            </a:r>
          </a:p>
          <a:p>
            <a:pPr marL="285750" indent="-285750">
              <a:lnSpc>
                <a:spcPct val="115000"/>
              </a:lnSpc>
              <a:spcAft>
                <a:spcPts val="800"/>
              </a:spcAft>
              <a:buFontTx/>
              <a:buChar char="-"/>
            </a:pPr>
            <a:r>
              <a:rPr lang="pl-PL" sz="1800" dirty="0">
                <a:solidFill>
                  <a:schemeClr val="accent2">
                    <a:lumMod val="25000"/>
                  </a:schemeClr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w niektórych naborach stosowany może być etap </a:t>
            </a:r>
            <a:r>
              <a:rPr lang="pl-PL" sz="1800" b="1" dirty="0">
                <a:solidFill>
                  <a:schemeClr val="accent2">
                    <a:lumMod val="25000"/>
                  </a:schemeClr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oceny strategicznej </a:t>
            </a:r>
            <a:r>
              <a:rPr lang="pl-PL" dirty="0">
                <a:solidFill>
                  <a:schemeClr val="accent2">
                    <a:lumMod val="25000"/>
                  </a:schemeClr>
                </a:solidFill>
                <a:latin typeface="Arial" panose="020B0604020202020204" pitchFamily="34" charset="0"/>
              </a:rPr>
              <a:t>(obejmuje ocenę spełniania przez projekt kryteriów strategicznych, dotyczących zasadności dofinansowania projektu w kontekście celu postępowania).  </a:t>
            </a:r>
          </a:p>
        </p:txBody>
      </p:sp>
    </p:spTree>
    <p:extLst>
      <p:ext uri="{BB962C8B-B14F-4D97-AF65-F5344CB8AC3E}">
        <p14:creationId xmlns:p14="http://schemas.microsoft.com/office/powerpoint/2010/main" val="236208459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85B890E8-D36B-6818-BF00-FF67166248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69636" y="531634"/>
            <a:ext cx="9852728" cy="979757"/>
          </a:xfrm>
        </p:spPr>
        <p:txBody>
          <a:bodyPr>
            <a:normAutofit/>
          </a:bodyPr>
          <a:lstStyle/>
          <a:p>
            <a:pPr algn="ctr"/>
            <a:r>
              <a:rPr lang="pl-PL" dirty="0">
                <a:solidFill>
                  <a:schemeClr val="accent1">
                    <a:lumMod val="75000"/>
                  </a:schemeClr>
                </a:solidFill>
              </a:rPr>
              <a:t>RODZAJE KRYTERIÓW</a:t>
            </a:r>
          </a:p>
        </p:txBody>
      </p:sp>
      <p:sp>
        <p:nvSpPr>
          <p:cNvPr id="3" name="Tytuł 1">
            <a:extLst>
              <a:ext uri="{FF2B5EF4-FFF2-40B4-BE49-F238E27FC236}">
                <a16:creationId xmlns:a16="http://schemas.microsoft.com/office/drawing/2014/main" id="{0CCAF9F9-8AE9-7529-AEAA-E6071606B283}"/>
              </a:ext>
            </a:extLst>
          </p:cNvPr>
          <p:cNvSpPr txBox="1">
            <a:spLocks/>
          </p:cNvSpPr>
          <p:nvPr/>
        </p:nvSpPr>
        <p:spPr>
          <a:xfrm>
            <a:off x="402956" y="1337442"/>
            <a:ext cx="11429999" cy="4729214"/>
          </a:xfrm>
          <a:prstGeom prst="rect">
            <a:avLst/>
          </a:prstGeom>
        </p:spPr>
        <p:txBody>
          <a:bodyPr vert="horz" lIns="0" tIns="0" rIns="0" bIns="0" rtlCol="0" anchor="t" anchorCtr="0">
            <a:normAutofit fontScale="70000" lnSpcReduction="20000"/>
          </a:bodyPr>
          <a:lstStyle>
            <a:lvl1pPr algn="l" defTabSz="914406" rtl="0" eaLnBrk="1" latinLnBrk="0" hangingPunct="1">
              <a:lnSpc>
                <a:spcPts val="3266"/>
              </a:lnSpc>
              <a:spcBef>
                <a:spcPct val="0"/>
              </a:spcBef>
              <a:buNone/>
              <a:defRPr sz="2540" b="1" kern="1200">
                <a:solidFill>
                  <a:schemeClr val="tx2"/>
                </a:solidFill>
                <a:latin typeface="Open Sans" pitchFamily="2" charset="0"/>
                <a:ea typeface="Open Sans" pitchFamily="2" charset="0"/>
                <a:cs typeface="Open Sans" pitchFamily="2" charset="0"/>
              </a:defRPr>
            </a:lvl1pPr>
          </a:lstStyle>
          <a:p>
            <a:r>
              <a:rPr lang="pl-PL" dirty="0">
                <a:solidFill>
                  <a:schemeClr val="accent1">
                    <a:lumMod val="75000"/>
                  </a:schemeClr>
                </a:solidFill>
              </a:rPr>
              <a:t>Horyzontalne</a:t>
            </a:r>
          </a:p>
          <a:p>
            <a:pPr marL="457200" indent="-457200">
              <a:buFontTx/>
              <a:buChar char="-"/>
            </a:pPr>
            <a:r>
              <a:rPr lang="pl-PL" b="0" dirty="0">
                <a:solidFill>
                  <a:schemeClr val="accent1">
                    <a:lumMod val="75000"/>
                  </a:schemeClr>
                </a:solidFill>
              </a:rPr>
              <a:t>kryteria zerojedynkowe, stałe dla wszystkich naborów, </a:t>
            </a:r>
          </a:p>
          <a:p>
            <a:pPr marL="457200" indent="-457200">
              <a:buFontTx/>
              <a:buChar char="-"/>
            </a:pPr>
            <a:r>
              <a:rPr lang="pl-PL" b="0" dirty="0">
                <a:solidFill>
                  <a:schemeClr val="accent1">
                    <a:lumMod val="75000"/>
                  </a:schemeClr>
                </a:solidFill>
              </a:rPr>
              <a:t>obejmują m.in. zgodność z przepisami prawa, zasady równości szans i niedyskryminacji w tym  dostępności, zrównoważonego rozwoju, równości kobiet i mężczyzn, zgodności z dokumentami: Karta Praw Podstawowych i Konwencją Praw ON, badające potencjał ekonomiczny beneficjenta;</a:t>
            </a:r>
          </a:p>
          <a:p>
            <a:pPr marL="457200" indent="-457200">
              <a:buFontTx/>
              <a:buChar char="-"/>
            </a:pPr>
            <a:endParaRPr lang="pl-PL" b="0" dirty="0">
              <a:solidFill>
                <a:schemeClr val="accent1">
                  <a:lumMod val="75000"/>
                </a:schemeClr>
              </a:solidFill>
            </a:endParaRPr>
          </a:p>
          <a:p>
            <a:r>
              <a:rPr lang="pl-PL" dirty="0">
                <a:solidFill>
                  <a:schemeClr val="accent1">
                    <a:lumMod val="75000"/>
                  </a:schemeClr>
                </a:solidFill>
              </a:rPr>
              <a:t>Merytoryczne:</a:t>
            </a:r>
          </a:p>
          <a:p>
            <a:pPr marL="457200" indent="-457200">
              <a:buFontTx/>
              <a:buChar char="-"/>
            </a:pPr>
            <a:r>
              <a:rPr lang="pl-PL" b="0" dirty="0">
                <a:solidFill>
                  <a:schemeClr val="accent1">
                    <a:lumMod val="75000"/>
                  </a:schemeClr>
                </a:solidFill>
              </a:rPr>
              <a:t>punktowe (w konkurencyjnych) lub zerojedynkowe (w polityce terytorialnej i w niekonkurencyjnych)</a:t>
            </a:r>
          </a:p>
          <a:p>
            <a:pPr marL="457200" indent="-457200">
              <a:buFontTx/>
              <a:buChar char="-"/>
            </a:pPr>
            <a:r>
              <a:rPr lang="pl-PL" b="0" dirty="0">
                <a:solidFill>
                  <a:schemeClr val="accent1">
                    <a:lumMod val="75000"/>
                  </a:schemeClr>
                </a:solidFill>
              </a:rPr>
              <a:t>stałe dla wszystkich naborów</a:t>
            </a:r>
          </a:p>
          <a:p>
            <a:pPr marL="457200" indent="-457200">
              <a:buFontTx/>
              <a:buChar char="-"/>
            </a:pPr>
            <a:r>
              <a:rPr lang="pl-PL" b="0" dirty="0">
                <a:solidFill>
                  <a:schemeClr val="accent1">
                    <a:lumMod val="75000"/>
                  </a:schemeClr>
                </a:solidFill>
              </a:rPr>
              <a:t>ocena: potrzeby realizacji projektu, dobór grupy docelowej, wskaźniki, zadania, potencjał i doświadczenie, budżet. </a:t>
            </a:r>
          </a:p>
          <a:p>
            <a:endParaRPr lang="pl-PL" dirty="0">
              <a:solidFill>
                <a:schemeClr val="accent1">
                  <a:lumMod val="75000"/>
                </a:schemeClr>
              </a:solidFill>
            </a:endParaRPr>
          </a:p>
          <a:p>
            <a:endParaRPr lang="pl-PL" dirty="0">
              <a:solidFill>
                <a:schemeClr val="accent1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3895263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85B890E8-D36B-6818-BF00-FF67166248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69636" y="531634"/>
            <a:ext cx="9852728" cy="979757"/>
          </a:xfrm>
        </p:spPr>
        <p:txBody>
          <a:bodyPr>
            <a:normAutofit/>
          </a:bodyPr>
          <a:lstStyle/>
          <a:p>
            <a:pPr algn="ctr"/>
            <a:r>
              <a:rPr lang="pl-PL" dirty="0">
                <a:solidFill>
                  <a:schemeClr val="accent1">
                    <a:lumMod val="75000"/>
                  </a:schemeClr>
                </a:solidFill>
              </a:rPr>
              <a:t>RODZAJE KRYTERIÓW cd</a:t>
            </a:r>
          </a:p>
        </p:txBody>
      </p:sp>
      <p:sp>
        <p:nvSpPr>
          <p:cNvPr id="3" name="Tytuł 1">
            <a:extLst>
              <a:ext uri="{FF2B5EF4-FFF2-40B4-BE49-F238E27FC236}">
                <a16:creationId xmlns:a16="http://schemas.microsoft.com/office/drawing/2014/main" id="{9FA009D6-DE78-E9C2-F4E3-54608A0B42A7}"/>
              </a:ext>
            </a:extLst>
          </p:cNvPr>
          <p:cNvSpPr txBox="1">
            <a:spLocks/>
          </p:cNvSpPr>
          <p:nvPr/>
        </p:nvSpPr>
        <p:spPr>
          <a:xfrm>
            <a:off x="856137" y="1021512"/>
            <a:ext cx="9956360" cy="5605791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 defTabSz="914406" rtl="0" eaLnBrk="1" latinLnBrk="0" hangingPunct="1">
              <a:lnSpc>
                <a:spcPts val="3266"/>
              </a:lnSpc>
              <a:spcBef>
                <a:spcPct val="0"/>
              </a:spcBef>
              <a:buNone/>
              <a:defRPr sz="2540" b="1" kern="1200">
                <a:solidFill>
                  <a:schemeClr val="tx2"/>
                </a:solidFill>
                <a:latin typeface="Open Sans" pitchFamily="2" charset="0"/>
                <a:ea typeface="Open Sans" pitchFamily="2" charset="0"/>
                <a:cs typeface="Open Sans" pitchFamily="2" charset="0"/>
              </a:defRPr>
            </a:lvl1pPr>
          </a:lstStyle>
          <a:p>
            <a:r>
              <a:rPr lang="pl-PL" sz="2000" dirty="0">
                <a:solidFill>
                  <a:schemeClr val="accent1">
                    <a:lumMod val="75000"/>
                  </a:schemeClr>
                </a:solidFill>
              </a:rPr>
              <a:t>Dostępu</a:t>
            </a:r>
          </a:p>
          <a:p>
            <a:pPr marL="457200" indent="-457200">
              <a:buFontTx/>
              <a:buChar char="-"/>
            </a:pPr>
            <a:r>
              <a:rPr lang="pl-PL" sz="2000" b="0" dirty="0">
                <a:solidFill>
                  <a:schemeClr val="accent1">
                    <a:lumMod val="75000"/>
                  </a:schemeClr>
                </a:solidFill>
              </a:rPr>
              <a:t>specyficzne dla projektu, uzależnione od typu realizowanych działań, </a:t>
            </a:r>
          </a:p>
          <a:p>
            <a:pPr marL="457200" indent="-457200">
              <a:buFontTx/>
              <a:buChar char="-"/>
            </a:pPr>
            <a:r>
              <a:rPr lang="pl-PL" sz="2000" b="0" dirty="0">
                <a:solidFill>
                  <a:schemeClr val="accent1">
                    <a:lumMod val="75000"/>
                  </a:schemeClr>
                </a:solidFill>
              </a:rPr>
              <a:t>to kryteria obligatoryjne, których spełnienie jest niezbędne do przyznania dofinansowania.</a:t>
            </a:r>
          </a:p>
          <a:p>
            <a:r>
              <a:rPr lang="pl-PL" sz="2000" dirty="0">
                <a:solidFill>
                  <a:schemeClr val="accent1">
                    <a:lumMod val="75000"/>
                  </a:schemeClr>
                </a:solidFill>
              </a:rPr>
              <a:t>Premiujące</a:t>
            </a:r>
          </a:p>
          <a:p>
            <a:pPr marL="342900" indent="-342900">
              <a:buFont typeface="Open Sans" panose="020B0606030504020204" pitchFamily="34" charset="0"/>
              <a:buChar char="–"/>
            </a:pPr>
            <a:r>
              <a:rPr lang="pl-PL" sz="2000" b="0" dirty="0">
                <a:solidFill>
                  <a:schemeClr val="accent1">
                    <a:lumMod val="75000"/>
                  </a:schemeClr>
                </a:solidFill>
              </a:rPr>
              <a:t>punktowe, fakultatywne, ich spełnienie nie jest konieczne do przyznania dofinansowania (tj. przyznanie 0 punktów nie dyskwalifikuje z możliwości uzyskania dofinansowania). </a:t>
            </a:r>
          </a:p>
        </p:txBody>
      </p:sp>
    </p:spTree>
    <p:extLst>
      <p:ext uri="{BB962C8B-B14F-4D97-AF65-F5344CB8AC3E}">
        <p14:creationId xmlns:p14="http://schemas.microsoft.com/office/powerpoint/2010/main" val="152687715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CF52C6ED-5109-BC97-12E6-E1E458C7B1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CO WERYFIKUJEMY NA ETAPIE PRZED PODPISANIEM UMOWY?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67227043-50D9-EA9B-D49C-E9D4C5A8350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342900" lvl="0" indent="-342900">
              <a:lnSpc>
                <a:spcPct val="115000"/>
              </a:lnSpc>
              <a:spcAft>
                <a:spcPts val="800"/>
              </a:spcAft>
              <a:buFont typeface="+mj-lt"/>
              <a:buAutoNum type="arabicParenR"/>
            </a:pPr>
            <a:r>
              <a:rPr lang="pl-PL" sz="1800" dirty="0">
                <a:effectLst/>
                <a:latin typeface="Lato" panose="020F050202020403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czy wobec wnioskodawcy oraz partnerów (jeśli dotyczy) </a:t>
            </a:r>
            <a:r>
              <a:rPr lang="pl-PL" sz="1800" b="1" dirty="0">
                <a:solidFill>
                  <a:srgbClr val="0070C0"/>
                </a:solidFill>
                <a:effectLst/>
                <a:latin typeface="Lato" panose="020F050202020403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nie orzeczono zakazu dostępu do środków </a:t>
            </a:r>
            <a:r>
              <a:rPr lang="pl-PL" sz="1800" b="1" dirty="0">
                <a:effectLst/>
                <a:latin typeface="Lato" panose="020F050202020403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funduszy europejskich</a:t>
            </a:r>
            <a:r>
              <a:rPr lang="pl-PL" sz="1800" dirty="0">
                <a:effectLst/>
                <a:latin typeface="Lato" panose="020F050202020403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na podstawie odrębnych przepisów:</a:t>
            </a:r>
            <a:endParaRPr lang="pl-PL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801688" lvl="0" indent="-352425">
              <a:lnSpc>
                <a:spcPct val="115000"/>
              </a:lnSpc>
              <a:spcAft>
                <a:spcPts val="800"/>
              </a:spcAft>
              <a:buFont typeface="Symbol" panose="05050102010706020507" pitchFamily="18" charset="2"/>
              <a:buChar char=""/>
            </a:pPr>
            <a:r>
              <a:rPr lang="pl-PL" sz="1800" dirty="0">
                <a:effectLst/>
                <a:latin typeface="Lato" panose="020F050202020403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art. 207 ust. 4 ustawy z dnia 27 sierpnia 2009 r. o finansach publicznych (Dz. U. z 2022 r. poz. 1634 z </a:t>
            </a:r>
            <a:r>
              <a:rPr lang="pl-PL" sz="1800" dirty="0" err="1">
                <a:effectLst/>
                <a:latin typeface="Lato" panose="020F050202020403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późn</a:t>
            </a:r>
            <a:r>
              <a:rPr lang="pl-PL" sz="1800" dirty="0">
                <a:effectLst/>
                <a:latin typeface="Lato" panose="020F050202020403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zm.),</a:t>
            </a:r>
            <a:endParaRPr lang="pl-PL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801688" lvl="0" indent="-352425">
              <a:lnSpc>
                <a:spcPct val="115000"/>
              </a:lnSpc>
              <a:spcAft>
                <a:spcPts val="800"/>
              </a:spcAft>
              <a:buFont typeface="Symbol" panose="05050102010706020507" pitchFamily="18" charset="2"/>
              <a:buChar char=""/>
            </a:pPr>
            <a:r>
              <a:rPr lang="pl-PL" sz="1800" dirty="0">
                <a:effectLst/>
                <a:latin typeface="Lato" panose="020F050202020403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art. 12 ust. 1 pkt 1 ustawy z dnia 15 czerwca 2012 r. o skutkach powierzania wykonywania pracy cudzoziemcom przebywającym wbrew przepisom na terytorium Rzeczypospolitej Polskiej (Dz. U. z 2021 r. poz. 1745),</a:t>
            </a:r>
            <a:endParaRPr lang="pl-PL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801688" lvl="0" indent="-352425">
              <a:lnSpc>
                <a:spcPct val="115000"/>
              </a:lnSpc>
              <a:spcAft>
                <a:spcPts val="800"/>
              </a:spcAft>
              <a:buFont typeface="Symbol" panose="05050102010706020507" pitchFamily="18" charset="2"/>
              <a:buChar char=""/>
            </a:pPr>
            <a:r>
              <a:rPr lang="pl-PL" sz="1800" dirty="0">
                <a:effectLst/>
                <a:latin typeface="Lato" panose="020F050202020403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art. 9 ust. 1 pkt 2a ustawy z dnia 28 października 2002 r. o odpowiedzialności podmiotów zbiorowych za czyny zabronione pod groźbą kary (Dz. U. z 2020 r. poz. 358 z </a:t>
            </a:r>
            <a:r>
              <a:rPr lang="pl-PL" sz="1800" dirty="0" err="1">
                <a:effectLst/>
                <a:latin typeface="Lato" panose="020F050202020403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późn</a:t>
            </a:r>
            <a:r>
              <a:rPr lang="pl-PL" sz="1800" dirty="0">
                <a:effectLst/>
                <a:latin typeface="Lato" panose="020F050202020403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zm.);</a:t>
            </a:r>
            <a:endParaRPr lang="pl-PL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15000"/>
              </a:lnSpc>
              <a:spcAft>
                <a:spcPts val="800"/>
              </a:spcAft>
              <a:buFont typeface="+mj-lt"/>
              <a:buAutoNum type="arabicParenR" startAt="2"/>
            </a:pPr>
            <a:r>
              <a:rPr lang="pl-PL" sz="1800" dirty="0">
                <a:effectLst/>
                <a:latin typeface="Lato" panose="020F050202020403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czy na wnioskodawcy </a:t>
            </a:r>
            <a:r>
              <a:rPr lang="pl-PL" sz="1800" b="1" dirty="0">
                <a:solidFill>
                  <a:srgbClr val="0070C0"/>
                </a:solidFill>
                <a:effectLst/>
                <a:latin typeface="Lato" panose="020F050202020403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nie ciąży obowiązek zwrotu pomocy publicznej</a:t>
            </a:r>
            <a:r>
              <a:rPr lang="pl-PL" sz="1800" dirty="0">
                <a:effectLst/>
                <a:latin typeface="Lato" panose="020F050202020403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wynikający z decyzji Komisji Europejskiej uznającej taką pomoc za niezgodną z prawem oraz z rynkiem wewnętrznym (jeśli dotyczy);</a:t>
            </a:r>
            <a:endParaRPr lang="pl-PL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pl-PL" dirty="0"/>
          </a:p>
        </p:txBody>
      </p:sp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A2D1082D-AC48-F3C0-D6DD-B576313362F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4015AA-59F6-416B-87A6-8E3D940284E2}" type="slidenum">
              <a:rPr lang="pl-PL" smtClean="0"/>
              <a:pPr/>
              <a:t>10</a:t>
            </a:fld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111462975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3CCBC7CC-623D-5C97-C85A-39A3866981B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15992" y="847166"/>
            <a:ext cx="10305349" cy="5234457"/>
          </a:xfrm>
        </p:spPr>
        <p:txBody>
          <a:bodyPr>
            <a:normAutofit fontScale="85000" lnSpcReduction="10000"/>
          </a:bodyPr>
          <a:lstStyle/>
          <a:p>
            <a:pPr marL="342900" lvl="0" indent="-342900">
              <a:lnSpc>
                <a:spcPct val="115000"/>
              </a:lnSpc>
              <a:spcAft>
                <a:spcPts val="800"/>
              </a:spcAft>
              <a:buFont typeface="+mj-lt"/>
              <a:buAutoNum type="arabicParenR" startAt="3"/>
            </a:pPr>
            <a:r>
              <a:rPr lang="pl-PL" sz="1800" dirty="0">
                <a:effectLst/>
                <a:latin typeface="Lato" panose="020F050202020403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czy wnioskodawca </a:t>
            </a:r>
            <a:r>
              <a:rPr lang="pl-PL" sz="1800" b="1" dirty="0">
                <a:solidFill>
                  <a:srgbClr val="0070C0"/>
                </a:solidFill>
                <a:effectLst/>
                <a:latin typeface="Lato" panose="020F050202020403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nie jest przedsiębiorstwem w trudnej sytuacji </a:t>
            </a:r>
            <a:r>
              <a:rPr lang="pl-PL" sz="1800" dirty="0">
                <a:effectLst/>
                <a:latin typeface="Lato" panose="020F050202020403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 rozumieniu pkt 24 Wytycznych Komisji Europejskiej dotyczących pomocy państwa na ratowanie i restrukturyzację przedsiębiorstw niefinansowych znajdujących się w trudnej sytuacji (Dz. Urz. UE C 2014/C 249/01) (jeśli dotyczy);</a:t>
            </a:r>
            <a:endParaRPr lang="pl-PL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15000"/>
              </a:lnSpc>
              <a:spcAft>
                <a:spcPts val="800"/>
              </a:spcAft>
              <a:buFont typeface="+mj-lt"/>
              <a:buAutoNum type="arabicParenR" startAt="3"/>
            </a:pPr>
            <a:r>
              <a:rPr lang="pl-PL" sz="1800" dirty="0">
                <a:effectLst/>
                <a:latin typeface="Lato" panose="020F050202020403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czy projekt </a:t>
            </a:r>
            <a:r>
              <a:rPr lang="pl-PL" sz="1800" b="1" dirty="0">
                <a:solidFill>
                  <a:srgbClr val="0070C0"/>
                </a:solidFill>
                <a:effectLst/>
                <a:latin typeface="Lato" panose="020F050202020403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nie obejmuje przedsięwzięć, które zostały objęte lub powinny zostać objęte procedurą odzyskiwania środków </a:t>
            </a:r>
            <a:r>
              <a:rPr lang="pl-PL" sz="1800" dirty="0">
                <a:effectLst/>
                <a:latin typeface="Lato" panose="020F050202020403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 rozumieniu art. 65 rozporządzenia 2021/1060;</a:t>
            </a:r>
            <a:endParaRPr lang="pl-PL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15000"/>
              </a:lnSpc>
              <a:buFont typeface="+mj-lt"/>
              <a:buAutoNum type="arabicParenR" startAt="3"/>
            </a:pPr>
            <a:r>
              <a:rPr lang="pl-PL" sz="1800" dirty="0">
                <a:effectLst/>
                <a:latin typeface="Lato" panose="020F050202020403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czy wnioskodawca oraz partnerzy </a:t>
            </a:r>
            <a:r>
              <a:rPr lang="pl-PL" sz="1800" b="1" dirty="0">
                <a:solidFill>
                  <a:srgbClr val="0070C0"/>
                </a:solidFill>
                <a:effectLst/>
                <a:latin typeface="Lato" panose="020F050202020403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nie figurują na liście osób i podmiotów, względem których stosowane są środki sankcyjne</a:t>
            </a:r>
            <a:r>
              <a:rPr lang="pl-PL" sz="1800" dirty="0">
                <a:effectLst/>
                <a:latin typeface="Lato" panose="020F050202020403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prowadzonej przez ministra właściwego ds. wewnętrznych na podstawie ustawy z dnia 13 kwietnia 2022 r. o szczególnych rozwiązaniach w zakresie </a:t>
            </a:r>
            <a:r>
              <a:rPr lang="pl-PL" sz="1800" b="1" dirty="0">
                <a:solidFill>
                  <a:srgbClr val="0070C0"/>
                </a:solidFill>
                <a:effectLst/>
                <a:latin typeface="Lato" panose="020F050202020403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przeciwdziałania wspieraniu agresji na Ukrainę </a:t>
            </a:r>
            <a:r>
              <a:rPr lang="pl-PL" sz="1800" dirty="0">
                <a:effectLst/>
                <a:latin typeface="Lato" panose="020F050202020403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oraz służących ochronie bezpieczeństwa narodowego, jak również nie figurują w wykazach, o których mowa w:</a:t>
            </a:r>
            <a:endParaRPr lang="pl-PL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715963" lvl="0" indent="-342900">
              <a:lnSpc>
                <a:spcPct val="115000"/>
              </a:lnSpc>
              <a:buFont typeface="Symbol" panose="05050102010706020507" pitchFamily="18" charset="2"/>
              <a:buChar char=""/>
            </a:pPr>
            <a:r>
              <a:rPr lang="pl-PL" sz="1800" dirty="0">
                <a:effectLst/>
                <a:latin typeface="Lato" panose="020F050202020403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Rozporządzeniu Rady (WE) nr 765/2006 z dnia 18 maja 2006 r. dotyczącym środków ograniczających w związku z sytuacją na Białorusi i udziałem Białorusi w agresji Rosji wobec Ukrainy (Dz. Urz. UE L 134 z 20.05.2006, str. 1 z </a:t>
            </a:r>
            <a:r>
              <a:rPr lang="pl-PL" sz="1800" dirty="0" err="1">
                <a:effectLst/>
                <a:latin typeface="Lato" panose="020F050202020403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późn</a:t>
            </a:r>
            <a:r>
              <a:rPr lang="pl-PL" sz="1800" dirty="0">
                <a:effectLst/>
                <a:latin typeface="Lato" panose="020F050202020403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zm.);</a:t>
            </a:r>
            <a:endParaRPr lang="pl-PL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715963" lvl="0" indent="-342900">
              <a:lnSpc>
                <a:spcPct val="115000"/>
              </a:lnSpc>
              <a:buFont typeface="Symbol" panose="05050102010706020507" pitchFamily="18" charset="2"/>
              <a:buChar char=""/>
            </a:pPr>
            <a:r>
              <a:rPr lang="pl-PL" sz="1800" dirty="0">
                <a:effectLst/>
                <a:latin typeface="Lato" panose="020F050202020403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Rozporządzeniu Rady (UE) nr 269/2014 z dnia 17 marca 2014 r. w sprawie środków ograniczających w odniesieniu do działań podważających integralność terytorialną, suwerenność i niezależność Ukrainy i im zagrażających (Dz. Urz. UE L 78 z 17.3.2014, str. 6, z </a:t>
            </a:r>
            <a:r>
              <a:rPr lang="pl-PL" sz="1800" dirty="0" err="1">
                <a:effectLst/>
                <a:latin typeface="Lato" panose="020F050202020403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późn</a:t>
            </a:r>
            <a:r>
              <a:rPr lang="pl-PL" sz="1800" dirty="0">
                <a:effectLst/>
                <a:latin typeface="Lato" panose="020F050202020403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zm.);</a:t>
            </a:r>
            <a:endParaRPr lang="pl-PL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715963" lvl="0" indent="-342900">
              <a:lnSpc>
                <a:spcPct val="115000"/>
              </a:lnSpc>
              <a:spcAft>
                <a:spcPts val="800"/>
              </a:spcAft>
              <a:buFont typeface="Symbol" panose="05050102010706020507" pitchFamily="18" charset="2"/>
              <a:buChar char=""/>
            </a:pPr>
            <a:r>
              <a:rPr lang="pl-PL" sz="1800" dirty="0">
                <a:effectLst/>
                <a:latin typeface="Lato" panose="020F050202020403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Rozporządzeniu (UE) nr 833/2014 z dnia 31 lipca 2014 r. dotyczącym środków ograniczających w związku z działaniami Rosji destabilizującymi sytuację na Ukrainie (Dz. Urz. UE L 229 z 31.07.2014, str. 1 z </a:t>
            </a:r>
            <a:r>
              <a:rPr lang="pl-PL" sz="1800" dirty="0" err="1">
                <a:effectLst/>
                <a:latin typeface="Lato" panose="020F050202020403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późn</a:t>
            </a:r>
            <a:r>
              <a:rPr lang="pl-PL" sz="1800" dirty="0">
                <a:effectLst/>
                <a:latin typeface="Lato" panose="020F050202020403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zm.);</a:t>
            </a:r>
            <a:endParaRPr lang="pl-PL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pl-PL" dirty="0"/>
          </a:p>
        </p:txBody>
      </p:sp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192F6615-5543-13A1-EFFB-38A9BDC8044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4015AA-59F6-416B-87A6-8E3D940284E2}" type="slidenum">
              <a:rPr lang="pl-PL" smtClean="0"/>
              <a:pPr/>
              <a:t>11</a:t>
            </a:fld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395390324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8D7EC894-3EA2-9612-2FBD-8114B571521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36941" y="1306193"/>
            <a:ext cx="9852729" cy="4245613"/>
          </a:xfrm>
        </p:spPr>
        <p:txBody>
          <a:bodyPr/>
          <a:lstStyle/>
          <a:p>
            <a:pPr marL="342900" lvl="0" indent="-342900">
              <a:lnSpc>
                <a:spcPct val="115000"/>
              </a:lnSpc>
              <a:buFont typeface="+mj-lt"/>
              <a:buAutoNum type="arabicParenR" startAt="6"/>
            </a:pPr>
            <a:r>
              <a:rPr lang="pl-PL" sz="1800" dirty="0">
                <a:effectLst/>
                <a:latin typeface="Lato" panose="020F050202020403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czy wnioskodawca dokonał </a:t>
            </a:r>
            <a:r>
              <a:rPr lang="pl-PL" sz="1800" b="1" dirty="0">
                <a:solidFill>
                  <a:srgbClr val="0070C0"/>
                </a:solidFill>
                <a:effectLst/>
                <a:latin typeface="Lato" panose="020F050202020403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wyboru partnera/ów zgodnie z art. 39 ustawy wdrożeniowej </a:t>
            </a:r>
            <a:r>
              <a:rPr lang="pl-PL" sz="1800" dirty="0">
                <a:effectLst/>
                <a:latin typeface="Lato" panose="020F050202020403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(jeśli dotyczy);</a:t>
            </a:r>
            <a:endParaRPr lang="pl-PL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15000"/>
              </a:lnSpc>
              <a:buFont typeface="+mj-lt"/>
              <a:buAutoNum type="arabicParenR" startAt="6"/>
            </a:pPr>
            <a:r>
              <a:rPr lang="pl-PL" sz="1800" dirty="0">
                <a:effectLst/>
                <a:latin typeface="Lato" panose="020F050202020403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czy wnioskodawca przedłożył oświadczenie </a:t>
            </a:r>
            <a:r>
              <a:rPr lang="pl-PL" sz="1800" b="1" dirty="0">
                <a:solidFill>
                  <a:srgbClr val="0070C0"/>
                </a:solidFill>
                <a:effectLst/>
                <a:latin typeface="Lato" panose="020F050202020403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 braku podwójnego finansowania </a:t>
            </a:r>
            <a:r>
              <a:rPr lang="pl-PL" sz="1800" dirty="0">
                <a:effectLst/>
                <a:latin typeface="Lato" panose="020F050202020403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przedsięwzięć ujętych we wniosku o dofinansowanie projektu z różnych zewnętrznych środków publicznych, w tym europejskich;   </a:t>
            </a:r>
            <a:endParaRPr lang="pl-PL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15000"/>
              </a:lnSpc>
              <a:spcAft>
                <a:spcPts val="800"/>
              </a:spcAft>
              <a:buFont typeface="+mj-lt"/>
              <a:buAutoNum type="arabicParenR" startAt="6"/>
            </a:pPr>
            <a:r>
              <a:rPr lang="pl-PL" sz="1800" strike="sngStrike" dirty="0">
                <a:effectLst/>
                <a:latin typeface="Lato" panose="020F050202020403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czy wnioskodawca będący jednostką samorządu terytorialnego (lub podmiot przez nią kontrolowany lub od niej zależny) nie podjął jakichkolwiek </a:t>
            </a:r>
            <a:r>
              <a:rPr lang="pl-PL" sz="1800" b="1" strike="sngStrike" dirty="0">
                <a:solidFill>
                  <a:srgbClr val="0070C0"/>
                </a:solidFill>
                <a:effectLst/>
                <a:latin typeface="Lato" panose="020F050202020403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działań dyskryminujących</a:t>
            </a:r>
            <a:r>
              <a:rPr lang="pl-PL" sz="1800" strike="sngStrike" dirty="0">
                <a:effectLst/>
                <a:latin typeface="Lato" panose="020F050202020403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sprzecznych z zasadami, o których mowa w art. 9 ust. 3 rozporządzenia 2021/1060. Wsparcie polityki spójności będzie udzielane wyłącznie projektom i beneficjentom, którzy przestrzegają przepisów antydyskryminacyjnych.</a:t>
            </a:r>
            <a:endParaRPr lang="pl-PL" sz="1800" strike="sngStrike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pl-PL" dirty="0"/>
          </a:p>
        </p:txBody>
      </p:sp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7BA67323-E45C-076D-4EFD-C8E727627C6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4015AA-59F6-416B-87A6-8E3D940284E2}" type="slidenum">
              <a:rPr lang="pl-PL" smtClean="0"/>
              <a:pPr/>
              <a:t>12</a:t>
            </a:fld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294956104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ytuł 3">
            <a:extLst>
              <a:ext uri="{FF2B5EF4-FFF2-40B4-BE49-F238E27FC236}">
                <a16:creationId xmlns:a16="http://schemas.microsoft.com/office/drawing/2014/main" id="{7B9CE745-7EA8-427B-FA67-B66593D8B7B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43901" y="3655067"/>
            <a:ext cx="9031400" cy="1004864"/>
          </a:xfrm>
        </p:spPr>
        <p:txBody>
          <a:bodyPr/>
          <a:lstStyle/>
          <a:p>
            <a:pPr algn="ctr"/>
            <a:r>
              <a:rPr lang="pl-PL" dirty="0"/>
              <a:t>DZIĘKUJEMY ZA UWAGĘ</a:t>
            </a:r>
          </a:p>
        </p:txBody>
      </p:sp>
      <p:sp>
        <p:nvSpPr>
          <p:cNvPr id="2" name="Symbol zastępczy daty 1">
            <a:extLst>
              <a:ext uri="{FF2B5EF4-FFF2-40B4-BE49-F238E27FC236}">
                <a16:creationId xmlns:a16="http://schemas.microsoft.com/office/drawing/2014/main" id="{3CA43A3A-E06A-58D3-19C3-FF64CF0CC2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pl-PL" dirty="0"/>
              <a:t>8.02.2023</a:t>
            </a:r>
          </a:p>
        </p:txBody>
      </p:sp>
      <p:sp>
        <p:nvSpPr>
          <p:cNvPr id="3" name="Symbol zastępczy numeru slajdu 2">
            <a:extLst>
              <a:ext uri="{FF2B5EF4-FFF2-40B4-BE49-F238E27FC236}">
                <a16:creationId xmlns:a16="http://schemas.microsoft.com/office/drawing/2014/main" id="{41FD2580-0DB3-0875-8F5F-27A1FE9F5990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10960100" y="6369050"/>
            <a:ext cx="1231900" cy="161925"/>
          </a:xfrm>
        </p:spPr>
        <p:txBody>
          <a:bodyPr/>
          <a:lstStyle/>
          <a:p>
            <a:fld id="{BEA51555-048F-4ED1-AB8C-D9BC7A331E74}" type="slidenum">
              <a:rPr lang="pl-PL" smtClean="0"/>
              <a:t>13</a:t>
            </a:fld>
            <a:endParaRPr lang="pl-PL"/>
          </a:p>
        </p:txBody>
      </p:sp>
      <p:pic>
        <p:nvPicPr>
          <p:cNvPr id="5" name="Obraz 4">
            <a:extLst>
              <a:ext uri="{FF2B5EF4-FFF2-40B4-BE49-F238E27FC236}">
                <a16:creationId xmlns:a16="http://schemas.microsoft.com/office/drawing/2014/main" id="{0D1612A4-701F-CE3B-507D-11EB514071F6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1860" y="5779283"/>
            <a:ext cx="11608168" cy="10787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0066126"/>
      </p:ext>
    </p:extLst>
  </p:cSld>
  <p:clrMapOvr>
    <a:masterClrMapping/>
  </p:clrMapOvr>
</p:sld>
</file>

<file path=ppt/theme/theme1.xml><?xml version="1.0" encoding="utf-8"?>
<a:theme xmlns:a="http://schemas.openxmlformats.org/drawingml/2006/main" name="1_Motyw pakietu Office">
  <a:themeElements>
    <a:clrScheme name="Niestandardowy 8">
      <a:dk1>
        <a:srgbClr val="000000"/>
      </a:dk1>
      <a:lt1>
        <a:srgbClr val="FFFFFF"/>
      </a:lt1>
      <a:dk2>
        <a:srgbClr val="002073"/>
      </a:dk2>
      <a:lt2>
        <a:srgbClr val="FFFFFF"/>
      </a:lt2>
      <a:accent1>
        <a:srgbClr val="003399"/>
      </a:accent1>
      <a:accent2>
        <a:srgbClr val="A6D3FF"/>
      </a:accent2>
      <a:accent3>
        <a:srgbClr val="FFD618"/>
      </a:accent3>
      <a:accent4>
        <a:srgbClr val="0051B0"/>
      </a:accent4>
      <a:accent5>
        <a:srgbClr val="6BB1E2"/>
      </a:accent5>
      <a:accent6>
        <a:srgbClr val="FFE60B"/>
      </a:accent6>
      <a:hlink>
        <a:srgbClr val="0563C1"/>
      </a:hlink>
      <a:folHlink>
        <a:srgbClr val="954F72"/>
      </a:folHlink>
    </a:clrScheme>
    <a:fontScheme name="Motyw pakietu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Motyw pakietu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zentacja1" id="{436F5452-C95B-4D43-A1C6-1CA5BE69C951}" vid="{ABE25C27-1E66-47F3-AA86-B88226738C33}"/>
    </a:ext>
  </a:extLst>
</a:theme>
</file>

<file path=ppt/theme/theme2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Pakiet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1310</TotalTime>
  <Words>1181</Words>
  <Application>Microsoft Office PowerPoint</Application>
  <PresentationFormat>Panoramiczny</PresentationFormat>
  <Paragraphs>84</Paragraphs>
  <Slides>13</Slides>
  <Notes>0</Notes>
  <HiddenSlides>0</HiddenSlides>
  <MMClips>0</MMClips>
  <ScaleCrop>false</ScaleCrop>
  <HeadingPairs>
    <vt:vector size="6" baseType="variant">
      <vt:variant>
        <vt:lpstr>Używane czcionki</vt:lpstr>
      </vt:variant>
      <vt:variant>
        <vt:i4>5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13</vt:i4>
      </vt:variant>
    </vt:vector>
  </HeadingPairs>
  <TitlesOfParts>
    <vt:vector size="19" baseType="lpstr">
      <vt:lpstr>Arial</vt:lpstr>
      <vt:lpstr>Calibri</vt:lpstr>
      <vt:lpstr>Lato</vt:lpstr>
      <vt:lpstr>Open Sans</vt:lpstr>
      <vt:lpstr>Symbol</vt:lpstr>
      <vt:lpstr>1_Motyw pakietu Office</vt:lpstr>
      <vt:lpstr>Kryteria wyboru projektów w naborach EFRR  FUNDUSZE EUROPEJSKIE dla KUJAW I POMORZA  2021-2027 </vt:lpstr>
      <vt:lpstr>Prezentacja programu PowerPoint</vt:lpstr>
      <vt:lpstr>Dokumenty niezbędne w procesie tworzenia kryteriów</vt:lpstr>
      <vt:lpstr>Systematyka stosowana przy wyborze projektów  współfinansowanych ze środków EFRR w ramach programu FEdKP 2021-2027</vt:lpstr>
      <vt:lpstr>RODZAJE KRYTERIÓW</vt:lpstr>
      <vt:lpstr>RODZAJE KRYTERIÓW cd</vt:lpstr>
      <vt:lpstr>Systematyka stosowana przy wyborze projektów  współfinansowanych ze środków EFS+ w ramach Priorytetu 8 programu FEdKP 2021-2027</vt:lpstr>
      <vt:lpstr>RODZAJE KRYTERIÓW</vt:lpstr>
      <vt:lpstr>RODZAJE KRYTERIÓW cd</vt:lpstr>
      <vt:lpstr>CO WERYFIKUJEMY NA ETAPIE PRZED PODPISANIEM UMOWY?</vt:lpstr>
      <vt:lpstr>Prezentacja programu PowerPoint</vt:lpstr>
      <vt:lpstr>Prezentacja programu PowerPoint</vt:lpstr>
      <vt:lpstr>DZIĘKUJEMY ZA UWAGĘ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Priorytet 2</dc:title>
  <dc:creator>Eliza Kaczmarek</dc:creator>
  <cp:lastModifiedBy>Dorota Sawicka</cp:lastModifiedBy>
  <cp:revision>174</cp:revision>
  <cp:lastPrinted>2023-03-30T16:27:08Z</cp:lastPrinted>
  <dcterms:created xsi:type="dcterms:W3CDTF">2023-01-03T09:56:09Z</dcterms:created>
  <dcterms:modified xsi:type="dcterms:W3CDTF">2023-03-31T06:47:05Z</dcterms:modified>
</cp:coreProperties>
</file>