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3" r:id="rId16"/>
  </p:sldIdLst>
  <p:sldSz cx="18288000" cy="10287000"/>
  <p:notesSz cx="6858000" cy="9144000"/>
  <p:embeddedFontLst>
    <p:embeddedFont>
      <p:font typeface="Helvetica World Bold" panose="020B0604020202020204" charset="-128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(MS)" panose="020B0604020202020204" charset="0"/>
      <p:regular r:id="rId23"/>
    </p:embeddedFont>
    <p:embeddedFont>
      <p:font typeface="Calibri (MS) Bold" panose="020B0604020202020204" charset="0"/>
      <p:regular r:id="rId24"/>
    </p:embeddedFont>
    <p:embeddedFont>
      <p:font typeface="Lato 1" panose="020B0604020202020204" charset="0"/>
      <p:regular r:id="rId25"/>
    </p:embeddedFont>
    <p:embeddedFont>
      <p:font typeface="Lato 1 Bold" panose="020B0604020202020204" charset="0"/>
      <p:regular r:id="rId26"/>
    </p:embeddedFont>
    <p:embeddedFont>
      <p:font typeface="Now Bold" panose="020B0604020202020204" charset="-18"/>
      <p:regular r:id="rId27"/>
    </p:embeddedFont>
    <p:embeddedFont>
      <p:font typeface="TT Norms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5732" autoAdjust="0"/>
  </p:normalViewPr>
  <p:slideViewPr>
    <p:cSldViewPr>
      <p:cViewPr varScale="1">
        <p:scale>
          <a:sx n="61" d="100"/>
          <a:sy n="61" d="100"/>
        </p:scale>
        <p:origin x="4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09.10.2025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7531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4.png"/><Relationship Id="rId5" Type="http://schemas.openxmlformats.org/officeDocument/2006/relationships/image" Target="../media/image19.sv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" Type="http://schemas.openxmlformats.org/officeDocument/2006/relationships/image" Target="../media/image30.png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svg"/><Relationship Id="rId15" Type="http://schemas.openxmlformats.org/officeDocument/2006/relationships/image" Target="../media/image42.png"/><Relationship Id="rId10" Type="http://schemas.openxmlformats.org/officeDocument/2006/relationships/image" Target="../media/image37.svg"/><Relationship Id="rId19" Type="http://schemas.openxmlformats.org/officeDocument/2006/relationships/image" Target="../media/image46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ydgoszcz.tvp.pl/84120528/kierunek-integracj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Relationship Id="rId14" Type="http://schemas.openxmlformats.org/officeDocument/2006/relationships/image" Target="../media/image7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svg"/><Relationship Id="rId3" Type="http://schemas.openxmlformats.org/officeDocument/2006/relationships/image" Target="../media/image76.svg"/><Relationship Id="rId7" Type="http://schemas.openxmlformats.org/officeDocument/2006/relationships/image" Target="../media/image78.svg"/><Relationship Id="rId12" Type="http://schemas.openxmlformats.org/officeDocument/2006/relationships/image" Target="../media/image8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82.svg"/><Relationship Id="rId5" Type="http://schemas.openxmlformats.org/officeDocument/2006/relationships/image" Target="../media/image77.svg"/><Relationship Id="rId10" Type="http://schemas.openxmlformats.org/officeDocument/2006/relationships/image" Target="../media/image81.png"/><Relationship Id="rId4" Type="http://schemas.openxmlformats.org/officeDocument/2006/relationships/image" Target="../media/image7.png"/><Relationship Id="rId9" Type="http://schemas.openxmlformats.org/officeDocument/2006/relationships/image" Target="../media/image80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6.svg"/><Relationship Id="rId18" Type="http://schemas.openxmlformats.org/officeDocument/2006/relationships/image" Target="../media/image101.png"/><Relationship Id="rId26" Type="http://schemas.openxmlformats.org/officeDocument/2006/relationships/image" Target="../media/image108.svg"/><Relationship Id="rId3" Type="http://schemas.openxmlformats.org/officeDocument/2006/relationships/image" Target="../media/image86.svg"/><Relationship Id="rId21" Type="http://schemas.openxmlformats.org/officeDocument/2006/relationships/image" Target="../media/image104.svg"/><Relationship Id="rId34" Type="http://schemas.openxmlformats.org/officeDocument/2006/relationships/image" Target="../media/image116.svg"/><Relationship Id="rId7" Type="http://schemas.openxmlformats.org/officeDocument/2006/relationships/image" Target="../media/image90.svg"/><Relationship Id="rId12" Type="http://schemas.openxmlformats.org/officeDocument/2006/relationships/image" Target="../media/image95.png"/><Relationship Id="rId17" Type="http://schemas.openxmlformats.org/officeDocument/2006/relationships/image" Target="../media/image100.svg"/><Relationship Id="rId25" Type="http://schemas.openxmlformats.org/officeDocument/2006/relationships/image" Target="../media/image107.png"/><Relationship Id="rId33" Type="http://schemas.openxmlformats.org/officeDocument/2006/relationships/image" Target="../media/image115.png"/><Relationship Id="rId2" Type="http://schemas.openxmlformats.org/officeDocument/2006/relationships/image" Target="../media/image85.png"/><Relationship Id="rId16" Type="http://schemas.openxmlformats.org/officeDocument/2006/relationships/image" Target="../media/image99.png"/><Relationship Id="rId20" Type="http://schemas.openxmlformats.org/officeDocument/2006/relationships/image" Target="../media/image103.png"/><Relationship Id="rId29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94.svg"/><Relationship Id="rId24" Type="http://schemas.openxmlformats.org/officeDocument/2006/relationships/image" Target="../media/image106.svg"/><Relationship Id="rId32" Type="http://schemas.openxmlformats.org/officeDocument/2006/relationships/image" Target="../media/image114.svg"/><Relationship Id="rId5" Type="http://schemas.openxmlformats.org/officeDocument/2006/relationships/image" Target="../media/image88.svg"/><Relationship Id="rId15" Type="http://schemas.openxmlformats.org/officeDocument/2006/relationships/image" Target="../media/image98.svg"/><Relationship Id="rId23" Type="http://schemas.openxmlformats.org/officeDocument/2006/relationships/image" Target="../media/image105.png"/><Relationship Id="rId28" Type="http://schemas.openxmlformats.org/officeDocument/2006/relationships/image" Target="../media/image110.svg"/><Relationship Id="rId10" Type="http://schemas.openxmlformats.org/officeDocument/2006/relationships/image" Target="../media/image93.png"/><Relationship Id="rId19" Type="http://schemas.openxmlformats.org/officeDocument/2006/relationships/image" Target="../media/image102.svg"/><Relationship Id="rId31" Type="http://schemas.openxmlformats.org/officeDocument/2006/relationships/image" Target="../media/image113.png"/><Relationship Id="rId4" Type="http://schemas.openxmlformats.org/officeDocument/2006/relationships/image" Target="../media/image87.png"/><Relationship Id="rId9" Type="http://schemas.openxmlformats.org/officeDocument/2006/relationships/image" Target="../media/image92.svg"/><Relationship Id="rId14" Type="http://schemas.openxmlformats.org/officeDocument/2006/relationships/image" Target="../media/image97.png"/><Relationship Id="rId22" Type="http://schemas.openxmlformats.org/officeDocument/2006/relationships/image" Target="../media/image4.png"/><Relationship Id="rId27" Type="http://schemas.openxmlformats.org/officeDocument/2006/relationships/image" Target="../media/image109.png"/><Relationship Id="rId30" Type="http://schemas.openxmlformats.org/officeDocument/2006/relationships/image" Target="../media/image112.svg"/><Relationship Id="rId35" Type="http://schemas.openxmlformats.org/officeDocument/2006/relationships/image" Target="../media/image22.png"/><Relationship Id="rId8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svg"/><Relationship Id="rId7" Type="http://schemas.openxmlformats.org/officeDocument/2006/relationships/image" Target="../media/image122.svg"/><Relationship Id="rId12" Type="http://schemas.openxmlformats.org/officeDocument/2006/relationships/image" Target="../media/image15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11" Type="http://schemas.openxmlformats.org/officeDocument/2006/relationships/image" Target="../media/image126.svg"/><Relationship Id="rId5" Type="http://schemas.openxmlformats.org/officeDocument/2006/relationships/image" Target="../media/image120.sv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99388" y="4390431"/>
            <a:ext cx="10163054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DZIAŁANIE 8.23 – WSPIERANIE INTEGRACJI OBYWATELI PAŃSTW TRZECICH </a:t>
            </a:r>
          </a:p>
          <a:p>
            <a:pPr algn="ctr">
              <a:lnSpc>
                <a:spcPts val="3840"/>
              </a:lnSpc>
            </a:pPr>
            <a:endParaRPr lang="en-US" sz="3200" b="1">
              <a:solidFill>
                <a:srgbClr val="000000"/>
              </a:solidFill>
              <a:latin typeface="Lato 1 Bold"/>
              <a:ea typeface="Lato 1 Bold"/>
              <a:cs typeface="Lato 1 Bold"/>
              <a:sym typeface="Lato 1 Bold"/>
            </a:endParaRPr>
          </a:p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PROJEKT „KIERUNEK – INTEGRACJA”: </a:t>
            </a:r>
          </a:p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STAN REALIZACJI I ZAŁOŻENIA II EDYCJI PROJEKTU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8737208"/>
            <a:ext cx="18288000" cy="1549792"/>
          </a:xfrm>
          <a:custGeom>
            <a:avLst/>
            <a:gdLst/>
            <a:ahLst/>
            <a:cxnLst/>
            <a:rect l="l" t="t" r="r" b="b"/>
            <a:pathLst>
              <a:path w="18288000" h="1549792">
                <a:moveTo>
                  <a:pt x="0" y="0"/>
                </a:moveTo>
                <a:lnTo>
                  <a:pt x="18288000" y="0"/>
                </a:lnTo>
                <a:lnTo>
                  <a:pt x="18288000" y="1549792"/>
                </a:lnTo>
                <a:lnTo>
                  <a:pt x="0" y="1549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51" b="-6051"/>
            </a:stretch>
          </a:blipFill>
        </p:spPr>
      </p:sp>
      <p:sp>
        <p:nvSpPr>
          <p:cNvPr id="4" name="Freeform 4" descr="A black and orange text  Description automatically generated"/>
          <p:cNvSpPr/>
          <p:nvPr/>
        </p:nvSpPr>
        <p:spPr>
          <a:xfrm>
            <a:off x="712390" y="1520147"/>
            <a:ext cx="4903874" cy="2125562"/>
          </a:xfrm>
          <a:custGeom>
            <a:avLst/>
            <a:gdLst/>
            <a:ahLst/>
            <a:cxnLst/>
            <a:rect l="l" t="t" r="r" b="b"/>
            <a:pathLst>
              <a:path w="4903874" h="2125562">
                <a:moveTo>
                  <a:pt x="0" y="0"/>
                </a:moveTo>
                <a:lnTo>
                  <a:pt x="4903874" y="0"/>
                </a:lnTo>
                <a:lnTo>
                  <a:pt x="4903874" y="2125562"/>
                </a:lnTo>
                <a:lnTo>
                  <a:pt x="0" y="212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05" r="-4005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02539" y="810932"/>
            <a:ext cx="10085625" cy="503698"/>
          </a:xfrm>
          <a:custGeom>
            <a:avLst/>
            <a:gdLst/>
            <a:ahLst/>
            <a:cxnLst/>
            <a:rect l="l" t="t" r="r" b="b"/>
            <a:pathLst>
              <a:path w="10085625" h="503698">
                <a:moveTo>
                  <a:pt x="0" y="0"/>
                </a:moveTo>
                <a:lnTo>
                  <a:pt x="10085625" y="0"/>
                </a:lnTo>
                <a:lnTo>
                  <a:pt x="10085625" y="503698"/>
                </a:lnTo>
                <a:lnTo>
                  <a:pt x="0" y="503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0" t="-58542" b="-2230"/>
            </a:stretch>
          </a:blipFill>
        </p:spPr>
      </p:sp>
      <p:sp>
        <p:nvSpPr>
          <p:cNvPr id="6" name="Freeform 6"/>
          <p:cNvSpPr/>
          <p:nvPr/>
        </p:nvSpPr>
        <p:spPr>
          <a:xfrm rot="3348667" flipH="1">
            <a:off x="12558909" y="-4612273"/>
            <a:ext cx="8985552" cy="9290776"/>
          </a:xfrm>
          <a:custGeom>
            <a:avLst/>
            <a:gdLst/>
            <a:ahLst/>
            <a:cxnLst/>
            <a:rect l="l" t="t" r="r" b="b"/>
            <a:pathLst>
              <a:path w="8985552" h="9290776">
                <a:moveTo>
                  <a:pt x="8985552" y="0"/>
                </a:moveTo>
                <a:lnTo>
                  <a:pt x="0" y="0"/>
                </a:lnTo>
                <a:lnTo>
                  <a:pt x="0" y="9290776"/>
                </a:lnTo>
                <a:lnTo>
                  <a:pt x="8985552" y="9290776"/>
                </a:lnTo>
                <a:lnTo>
                  <a:pt x="8985552" y="0"/>
                </a:lnTo>
                <a:close/>
              </a:path>
            </a:pathLst>
          </a:custGeom>
          <a:blipFill>
            <a:blip r:embed="rId5"/>
            <a:stretch>
              <a:fillRect l="-2084" t="-746" r="-2084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8745138" y="1532182"/>
            <a:ext cx="4159235" cy="3520289"/>
            <a:chOff x="0" y="0"/>
            <a:chExt cx="6002040" cy="508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02020" cy="5080000"/>
            </a:xfrm>
            <a:custGeom>
              <a:avLst/>
              <a:gdLst/>
              <a:ahLst/>
              <a:cxnLst/>
              <a:rect l="l" t="t" r="r" b="b"/>
              <a:pathLst>
                <a:path w="6002020" h="5080000">
                  <a:moveTo>
                    <a:pt x="6002020" y="0"/>
                  </a:moveTo>
                  <a:lnTo>
                    <a:pt x="6002020" y="5080000"/>
                  </a:lnTo>
                  <a:lnTo>
                    <a:pt x="917321" y="5080000"/>
                  </a:lnTo>
                  <a:lnTo>
                    <a:pt x="917321" y="3463798"/>
                  </a:lnTo>
                  <a:lnTo>
                    <a:pt x="0" y="2545207"/>
                  </a:lnTo>
                  <a:lnTo>
                    <a:pt x="917321" y="1627886"/>
                  </a:lnTo>
                  <a:lnTo>
                    <a:pt x="917321" y="0"/>
                  </a:lnTo>
                  <a:lnTo>
                    <a:pt x="6002020" y="0"/>
                  </a:lnTo>
                  <a:close/>
                </a:path>
              </a:pathLst>
            </a:custGeom>
            <a:solidFill>
              <a:srgbClr val="FF8F1C"/>
            </a:solidFill>
          </p:spPr>
        </p:sp>
      </p:grpSp>
      <p:grpSp>
        <p:nvGrpSpPr>
          <p:cNvPr id="4" name="Group 4"/>
          <p:cNvGrpSpPr/>
          <p:nvPr/>
        </p:nvGrpSpPr>
        <p:grpSpPr>
          <a:xfrm rot="-5400000">
            <a:off x="12783588" y="1844736"/>
            <a:ext cx="4170083" cy="3529470"/>
            <a:chOff x="0" y="0"/>
            <a:chExt cx="6002040" cy="508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02020" cy="5080000"/>
            </a:xfrm>
            <a:custGeom>
              <a:avLst/>
              <a:gdLst/>
              <a:ahLst/>
              <a:cxnLst/>
              <a:rect l="l" t="t" r="r" b="b"/>
              <a:pathLst>
                <a:path w="6002020" h="5080000">
                  <a:moveTo>
                    <a:pt x="6002020" y="0"/>
                  </a:moveTo>
                  <a:lnTo>
                    <a:pt x="6002020" y="5080000"/>
                  </a:lnTo>
                  <a:lnTo>
                    <a:pt x="917321" y="5080000"/>
                  </a:lnTo>
                  <a:lnTo>
                    <a:pt x="917321" y="3463798"/>
                  </a:lnTo>
                  <a:lnTo>
                    <a:pt x="0" y="2545207"/>
                  </a:lnTo>
                  <a:lnTo>
                    <a:pt x="917321" y="1627886"/>
                  </a:lnTo>
                  <a:lnTo>
                    <a:pt x="917321" y="0"/>
                  </a:lnTo>
                  <a:lnTo>
                    <a:pt x="6002020" y="0"/>
                  </a:lnTo>
                  <a:close/>
                </a:path>
              </a:pathLst>
            </a:custGeom>
            <a:solidFill>
              <a:srgbClr val="FFC72C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511034" y="5851177"/>
            <a:ext cx="4122330" cy="3489053"/>
            <a:chOff x="0" y="0"/>
            <a:chExt cx="6002040" cy="508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02020" cy="5080000"/>
            </a:xfrm>
            <a:custGeom>
              <a:avLst/>
              <a:gdLst/>
              <a:ahLst/>
              <a:cxnLst/>
              <a:rect l="l" t="t" r="r" b="b"/>
              <a:pathLst>
                <a:path w="6002020" h="5080000">
                  <a:moveTo>
                    <a:pt x="6002020" y="0"/>
                  </a:moveTo>
                  <a:lnTo>
                    <a:pt x="6002020" y="5080000"/>
                  </a:lnTo>
                  <a:lnTo>
                    <a:pt x="917321" y="5080000"/>
                  </a:lnTo>
                  <a:lnTo>
                    <a:pt x="917321" y="3463798"/>
                  </a:lnTo>
                  <a:lnTo>
                    <a:pt x="0" y="2545207"/>
                  </a:lnTo>
                  <a:lnTo>
                    <a:pt x="917321" y="1627886"/>
                  </a:lnTo>
                  <a:lnTo>
                    <a:pt x="917321" y="0"/>
                  </a:lnTo>
                  <a:lnTo>
                    <a:pt x="6002020" y="0"/>
                  </a:lnTo>
                  <a:close/>
                </a:path>
              </a:pathLst>
            </a:custGeom>
            <a:solidFill>
              <a:srgbClr val="E93CAC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257587" y="5766845"/>
            <a:ext cx="4125167" cy="3491455"/>
            <a:chOff x="0" y="0"/>
            <a:chExt cx="6002040" cy="508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02020" cy="5080000"/>
            </a:xfrm>
            <a:custGeom>
              <a:avLst/>
              <a:gdLst/>
              <a:ahLst/>
              <a:cxnLst/>
              <a:rect l="l" t="t" r="r" b="b"/>
              <a:pathLst>
                <a:path w="6002020" h="5080000">
                  <a:moveTo>
                    <a:pt x="6002020" y="0"/>
                  </a:moveTo>
                  <a:lnTo>
                    <a:pt x="6002020" y="5080000"/>
                  </a:lnTo>
                  <a:lnTo>
                    <a:pt x="917321" y="5080000"/>
                  </a:lnTo>
                  <a:lnTo>
                    <a:pt x="917321" y="3463798"/>
                  </a:lnTo>
                  <a:lnTo>
                    <a:pt x="0" y="2545207"/>
                  </a:lnTo>
                  <a:lnTo>
                    <a:pt x="917321" y="1627886"/>
                  </a:lnTo>
                  <a:lnTo>
                    <a:pt x="917321" y="0"/>
                  </a:lnTo>
                  <a:lnTo>
                    <a:pt x="6002020" y="0"/>
                  </a:lnTo>
                  <a:close/>
                </a:path>
              </a:pathLst>
            </a:custGeom>
            <a:solidFill>
              <a:srgbClr val="FEC72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4223000" y="5766845"/>
            <a:ext cx="3551347" cy="3573385"/>
            <a:chOff x="0" y="0"/>
            <a:chExt cx="5048671" cy="508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48631" cy="5080000"/>
            </a:xfrm>
            <a:custGeom>
              <a:avLst/>
              <a:gdLst/>
              <a:ahLst/>
              <a:cxnLst/>
              <a:rect l="l" t="t" r="r" b="b"/>
              <a:pathLst>
                <a:path w="5048631" h="5080000">
                  <a:moveTo>
                    <a:pt x="0" y="0"/>
                  </a:moveTo>
                  <a:lnTo>
                    <a:pt x="5048631" y="0"/>
                  </a:lnTo>
                  <a:lnTo>
                    <a:pt x="5048631" y="5080000"/>
                  </a:lnTo>
                  <a:lnTo>
                    <a:pt x="0" y="5080000"/>
                  </a:lnTo>
                  <a:close/>
                </a:path>
              </a:pathLst>
            </a:custGeom>
            <a:solidFill>
              <a:srgbClr val="FE5000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3326836" y="7713319"/>
            <a:ext cx="3088025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kujawsko-</a:t>
            </a:r>
          </a:p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-pomorskie</a:t>
            </a:r>
          </a:p>
        </p:txBody>
      </p:sp>
      <p:sp>
        <p:nvSpPr>
          <p:cNvPr id="13" name="Freeform 13"/>
          <p:cNvSpPr/>
          <p:nvPr/>
        </p:nvSpPr>
        <p:spPr>
          <a:xfrm>
            <a:off x="9663434" y="1877358"/>
            <a:ext cx="1567160" cy="1567160"/>
          </a:xfrm>
          <a:custGeom>
            <a:avLst/>
            <a:gdLst/>
            <a:ahLst/>
            <a:cxnLst/>
            <a:rect l="l" t="t" r="r" b="b"/>
            <a:pathLst>
              <a:path w="1567160" h="1567160">
                <a:moveTo>
                  <a:pt x="0" y="0"/>
                </a:moveTo>
                <a:lnTo>
                  <a:pt x="1567160" y="0"/>
                </a:lnTo>
                <a:lnTo>
                  <a:pt x="1567160" y="1567160"/>
                </a:lnTo>
                <a:lnTo>
                  <a:pt x="0" y="1567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109231" y="1877358"/>
            <a:ext cx="1518797" cy="1518797"/>
          </a:xfrm>
          <a:custGeom>
            <a:avLst/>
            <a:gdLst/>
            <a:ahLst/>
            <a:cxnLst/>
            <a:rect l="l" t="t" r="r" b="b"/>
            <a:pathLst>
              <a:path w="1518797" h="1518797">
                <a:moveTo>
                  <a:pt x="0" y="0"/>
                </a:moveTo>
                <a:lnTo>
                  <a:pt x="1518797" y="0"/>
                </a:lnTo>
                <a:lnTo>
                  <a:pt x="1518797" y="1518797"/>
                </a:lnTo>
                <a:lnTo>
                  <a:pt x="0" y="1518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868876" y="6198629"/>
            <a:ext cx="1361718" cy="1354909"/>
          </a:xfrm>
          <a:custGeom>
            <a:avLst/>
            <a:gdLst/>
            <a:ahLst/>
            <a:cxnLst/>
            <a:rect l="l" t="t" r="r" b="b"/>
            <a:pathLst>
              <a:path w="1361718" h="1354909">
                <a:moveTo>
                  <a:pt x="0" y="0"/>
                </a:moveTo>
                <a:lnTo>
                  <a:pt x="1361718" y="0"/>
                </a:lnTo>
                <a:lnTo>
                  <a:pt x="1361718" y="1354909"/>
                </a:lnTo>
                <a:lnTo>
                  <a:pt x="0" y="13549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51" b="-25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246043" y="6048278"/>
            <a:ext cx="1505260" cy="1505260"/>
          </a:xfrm>
          <a:custGeom>
            <a:avLst/>
            <a:gdLst/>
            <a:ahLst/>
            <a:cxnLst/>
            <a:rect l="l" t="t" r="r" b="b"/>
            <a:pathLst>
              <a:path w="1505260" h="1505260">
                <a:moveTo>
                  <a:pt x="0" y="0"/>
                </a:moveTo>
                <a:lnTo>
                  <a:pt x="1505260" y="0"/>
                </a:lnTo>
                <a:lnTo>
                  <a:pt x="1505260" y="1505260"/>
                </a:lnTo>
                <a:lnTo>
                  <a:pt x="0" y="15052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4113670" y="5929971"/>
            <a:ext cx="1514358" cy="1514358"/>
          </a:xfrm>
          <a:custGeom>
            <a:avLst/>
            <a:gdLst/>
            <a:ahLst/>
            <a:cxnLst/>
            <a:rect l="l" t="t" r="r" b="b"/>
            <a:pathLst>
              <a:path w="1514358" h="1514358">
                <a:moveTo>
                  <a:pt x="0" y="0"/>
                </a:moveTo>
                <a:lnTo>
                  <a:pt x="1514358" y="0"/>
                </a:lnTo>
                <a:lnTo>
                  <a:pt x="1514358" y="1514358"/>
                </a:lnTo>
                <a:lnTo>
                  <a:pt x="0" y="15143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360042" y="1366540"/>
            <a:ext cx="7725917" cy="3101646"/>
            <a:chOff x="0" y="0"/>
            <a:chExt cx="10301223" cy="413552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301224" cy="4135501"/>
            </a:xfrm>
            <a:custGeom>
              <a:avLst/>
              <a:gdLst/>
              <a:ahLst/>
              <a:cxnLst/>
              <a:rect l="l" t="t" r="r" b="b"/>
              <a:pathLst>
                <a:path w="10301224" h="4135501">
                  <a:moveTo>
                    <a:pt x="0" y="0"/>
                  </a:moveTo>
                  <a:lnTo>
                    <a:pt x="10301224" y="0"/>
                  </a:lnTo>
                  <a:lnTo>
                    <a:pt x="10301224" y="4135501"/>
                  </a:lnTo>
                  <a:lnTo>
                    <a:pt x="0" y="4135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30" r="-30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4166776" y="7799044"/>
            <a:ext cx="3786503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7221" lvl="2" indent="-205740" algn="l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Obywatele państw trzecich</a:t>
            </a:r>
          </a:p>
          <a:p>
            <a:pPr marL="617221" lvl="2" indent="-205740" algn="l">
              <a:lnSpc>
                <a:spcPts val="3240"/>
              </a:lnSpc>
              <a:buFont typeface="Arial"/>
              <a:buChar char="⚬"/>
            </a:pPr>
            <a:r>
              <a:rPr lang="en-US" sz="27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ich otoczenie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44000" y="7992719"/>
            <a:ext cx="3088025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spc="300">
                <a:solidFill>
                  <a:srgbClr val="191919"/>
                </a:solidFill>
                <a:latin typeface="Lato 1 Bold"/>
                <a:ea typeface="Lato 1 Bold"/>
                <a:cs typeface="Lato 1 Bold"/>
                <a:sym typeface="Lato 1 Bold"/>
              </a:rPr>
              <a:t>250 osób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12526" y="3781556"/>
            <a:ext cx="3068975" cy="88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0"/>
              </a:lnSpc>
            </a:pPr>
            <a:r>
              <a:rPr lang="en-US" sz="270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01.10.2023 30.06.2026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24617" y="3954911"/>
            <a:ext cx="308802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5 mln PLN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23472" y="943293"/>
            <a:ext cx="5744434" cy="5746856"/>
            <a:chOff x="0" y="0"/>
            <a:chExt cx="6832800" cy="6835680"/>
          </a:xfrm>
        </p:grpSpPr>
        <p:sp>
          <p:nvSpPr>
            <p:cNvPr id="3" name="Freeform 3"/>
            <p:cNvSpPr/>
            <p:nvPr/>
          </p:nvSpPr>
          <p:spPr>
            <a:xfrm>
              <a:off x="0" y="508"/>
              <a:ext cx="6832726" cy="6835140"/>
            </a:xfrm>
            <a:custGeom>
              <a:avLst/>
              <a:gdLst/>
              <a:ahLst/>
              <a:cxnLst/>
              <a:rect l="l" t="t" r="r" b="b"/>
              <a:pathLst>
                <a:path w="6832726" h="6835140">
                  <a:moveTo>
                    <a:pt x="3408807" y="6835140"/>
                  </a:moveTo>
                  <a:cubicBezTo>
                    <a:pt x="3385947" y="6835140"/>
                    <a:pt x="3370707" y="6812280"/>
                    <a:pt x="3370707" y="6797040"/>
                  </a:cubicBezTo>
                  <a:cubicBezTo>
                    <a:pt x="3370707" y="6774180"/>
                    <a:pt x="3385947" y="6758940"/>
                    <a:pt x="3408807" y="6758940"/>
                  </a:cubicBezTo>
                  <a:cubicBezTo>
                    <a:pt x="3424047" y="6758940"/>
                    <a:pt x="3446907" y="6774180"/>
                    <a:pt x="3446907" y="6797040"/>
                  </a:cubicBezTo>
                  <a:cubicBezTo>
                    <a:pt x="3446907" y="6812280"/>
                    <a:pt x="3424047" y="6835140"/>
                    <a:pt x="3408807" y="6835140"/>
                  </a:cubicBezTo>
                  <a:close/>
                  <a:moveTo>
                    <a:pt x="3584194" y="6789420"/>
                  </a:moveTo>
                  <a:cubicBezTo>
                    <a:pt x="3584194" y="6766560"/>
                    <a:pt x="3599434" y="6751320"/>
                    <a:pt x="3614674" y="6751320"/>
                  </a:cubicBezTo>
                  <a:cubicBezTo>
                    <a:pt x="3637534" y="6751320"/>
                    <a:pt x="3660394" y="6766560"/>
                    <a:pt x="3660394" y="6789420"/>
                  </a:cubicBezTo>
                  <a:cubicBezTo>
                    <a:pt x="3660394" y="6804660"/>
                    <a:pt x="3645154" y="6827520"/>
                    <a:pt x="3622294" y="6827520"/>
                  </a:cubicBezTo>
                  <a:cubicBezTo>
                    <a:pt x="3599434" y="6827520"/>
                    <a:pt x="3584194" y="6812280"/>
                    <a:pt x="3584194" y="6789420"/>
                  </a:cubicBezTo>
                  <a:close/>
                  <a:moveTo>
                    <a:pt x="3187700" y="6827520"/>
                  </a:moveTo>
                  <a:cubicBezTo>
                    <a:pt x="3172460" y="6827520"/>
                    <a:pt x="3149600" y="6804660"/>
                    <a:pt x="3157220" y="6781800"/>
                  </a:cubicBezTo>
                  <a:cubicBezTo>
                    <a:pt x="3157220" y="6766560"/>
                    <a:pt x="3172460" y="6751320"/>
                    <a:pt x="3195320" y="6751320"/>
                  </a:cubicBezTo>
                  <a:cubicBezTo>
                    <a:pt x="3218180" y="6751320"/>
                    <a:pt x="3233420" y="6766560"/>
                    <a:pt x="3233420" y="6789420"/>
                  </a:cubicBezTo>
                  <a:cubicBezTo>
                    <a:pt x="3225800" y="6812280"/>
                    <a:pt x="3210560" y="6827520"/>
                    <a:pt x="3195320" y="6827520"/>
                  </a:cubicBezTo>
                  <a:cubicBezTo>
                    <a:pt x="3195320" y="6827520"/>
                    <a:pt x="3187700" y="6827520"/>
                    <a:pt x="3187700" y="6827520"/>
                  </a:cubicBezTo>
                  <a:close/>
                  <a:moveTo>
                    <a:pt x="3797808" y="6774053"/>
                  </a:moveTo>
                  <a:cubicBezTo>
                    <a:pt x="3790188" y="6751193"/>
                    <a:pt x="3805428" y="6735953"/>
                    <a:pt x="3828288" y="6728333"/>
                  </a:cubicBezTo>
                  <a:cubicBezTo>
                    <a:pt x="3851148" y="6728333"/>
                    <a:pt x="3866388" y="6743573"/>
                    <a:pt x="3874008" y="6766433"/>
                  </a:cubicBezTo>
                  <a:cubicBezTo>
                    <a:pt x="3874008" y="6781673"/>
                    <a:pt x="3858768" y="6804533"/>
                    <a:pt x="3835908" y="6804533"/>
                  </a:cubicBezTo>
                  <a:cubicBezTo>
                    <a:pt x="3813048" y="6804533"/>
                    <a:pt x="3797808" y="6789293"/>
                    <a:pt x="3797808" y="6774053"/>
                  </a:cubicBezTo>
                  <a:close/>
                  <a:moveTo>
                    <a:pt x="2974213" y="6804533"/>
                  </a:moveTo>
                  <a:cubicBezTo>
                    <a:pt x="2951353" y="6804533"/>
                    <a:pt x="2936113" y="6781673"/>
                    <a:pt x="2943733" y="6758813"/>
                  </a:cubicBezTo>
                  <a:cubicBezTo>
                    <a:pt x="2943733" y="6743573"/>
                    <a:pt x="2966593" y="6728333"/>
                    <a:pt x="2981833" y="6728333"/>
                  </a:cubicBezTo>
                  <a:cubicBezTo>
                    <a:pt x="3004693" y="6728333"/>
                    <a:pt x="3019933" y="6751193"/>
                    <a:pt x="3019933" y="6774053"/>
                  </a:cubicBezTo>
                  <a:cubicBezTo>
                    <a:pt x="3012313" y="6789293"/>
                    <a:pt x="2997073" y="6804533"/>
                    <a:pt x="2981833" y="6804533"/>
                  </a:cubicBezTo>
                  <a:cubicBezTo>
                    <a:pt x="2974213" y="6804533"/>
                    <a:pt x="2974213" y="6804533"/>
                    <a:pt x="2974213" y="6804533"/>
                  </a:cubicBezTo>
                  <a:close/>
                  <a:moveTo>
                    <a:pt x="4011295" y="6743446"/>
                  </a:moveTo>
                  <a:cubicBezTo>
                    <a:pt x="4003675" y="6720586"/>
                    <a:pt x="4018915" y="6705346"/>
                    <a:pt x="4041775" y="6697726"/>
                  </a:cubicBezTo>
                  <a:cubicBezTo>
                    <a:pt x="4057015" y="6697726"/>
                    <a:pt x="4079875" y="6705346"/>
                    <a:pt x="4079875" y="6728206"/>
                  </a:cubicBezTo>
                  <a:cubicBezTo>
                    <a:pt x="4087495" y="6751066"/>
                    <a:pt x="4072255" y="6766306"/>
                    <a:pt x="4049395" y="6773926"/>
                  </a:cubicBezTo>
                  <a:cubicBezTo>
                    <a:pt x="4049395" y="6773926"/>
                    <a:pt x="4049395" y="6773926"/>
                    <a:pt x="4041775" y="6773926"/>
                  </a:cubicBezTo>
                  <a:cubicBezTo>
                    <a:pt x="4026535" y="6773926"/>
                    <a:pt x="4011295" y="6758686"/>
                    <a:pt x="4011295" y="6743446"/>
                  </a:cubicBezTo>
                  <a:close/>
                  <a:moveTo>
                    <a:pt x="2760599" y="6766306"/>
                  </a:moveTo>
                  <a:cubicBezTo>
                    <a:pt x="2737739" y="6766306"/>
                    <a:pt x="2730119" y="6743446"/>
                    <a:pt x="2730119" y="6728206"/>
                  </a:cubicBezTo>
                  <a:cubicBezTo>
                    <a:pt x="2737739" y="6705346"/>
                    <a:pt x="2752979" y="6690106"/>
                    <a:pt x="2775839" y="6697726"/>
                  </a:cubicBezTo>
                  <a:cubicBezTo>
                    <a:pt x="2798699" y="6697726"/>
                    <a:pt x="2806319" y="6720586"/>
                    <a:pt x="2806319" y="6735826"/>
                  </a:cubicBezTo>
                  <a:cubicBezTo>
                    <a:pt x="2798699" y="6758686"/>
                    <a:pt x="2783459" y="6773926"/>
                    <a:pt x="2768219" y="6773926"/>
                  </a:cubicBezTo>
                  <a:cubicBezTo>
                    <a:pt x="2768219" y="6773926"/>
                    <a:pt x="2760599" y="6773926"/>
                    <a:pt x="2760599" y="6766306"/>
                  </a:cubicBezTo>
                  <a:close/>
                  <a:moveTo>
                    <a:pt x="4217162" y="6697599"/>
                  </a:moveTo>
                  <a:cubicBezTo>
                    <a:pt x="4209542" y="6682359"/>
                    <a:pt x="4224782" y="6659499"/>
                    <a:pt x="4247642" y="6651879"/>
                  </a:cubicBezTo>
                  <a:cubicBezTo>
                    <a:pt x="4262882" y="6644259"/>
                    <a:pt x="4285742" y="6659499"/>
                    <a:pt x="4293362" y="6682359"/>
                  </a:cubicBezTo>
                  <a:cubicBezTo>
                    <a:pt x="4293362" y="6697599"/>
                    <a:pt x="4285742" y="6720459"/>
                    <a:pt x="4262882" y="6728079"/>
                  </a:cubicBezTo>
                  <a:cubicBezTo>
                    <a:pt x="4262882" y="6728079"/>
                    <a:pt x="4255262" y="6728079"/>
                    <a:pt x="4255262" y="6728079"/>
                  </a:cubicBezTo>
                  <a:cubicBezTo>
                    <a:pt x="4240022" y="6728079"/>
                    <a:pt x="4224782" y="6712839"/>
                    <a:pt x="4217162" y="6697599"/>
                  </a:cubicBezTo>
                  <a:close/>
                  <a:moveTo>
                    <a:pt x="2547112" y="6720459"/>
                  </a:moveTo>
                  <a:cubicBezTo>
                    <a:pt x="2531872" y="6712839"/>
                    <a:pt x="2516632" y="6697599"/>
                    <a:pt x="2524252" y="6674739"/>
                  </a:cubicBezTo>
                  <a:cubicBezTo>
                    <a:pt x="2524252" y="6651879"/>
                    <a:pt x="2547112" y="6644259"/>
                    <a:pt x="2569972" y="6644259"/>
                  </a:cubicBezTo>
                  <a:cubicBezTo>
                    <a:pt x="2585212" y="6651879"/>
                    <a:pt x="2600452" y="6674739"/>
                    <a:pt x="2592832" y="6697726"/>
                  </a:cubicBezTo>
                  <a:cubicBezTo>
                    <a:pt x="2592832" y="6712966"/>
                    <a:pt x="2577592" y="6720586"/>
                    <a:pt x="2562352" y="6720586"/>
                  </a:cubicBezTo>
                  <a:cubicBezTo>
                    <a:pt x="2554732" y="6720586"/>
                    <a:pt x="2554732" y="6720586"/>
                    <a:pt x="2547112" y="6720586"/>
                  </a:cubicBezTo>
                  <a:close/>
                  <a:moveTo>
                    <a:pt x="4423029" y="6644259"/>
                  </a:moveTo>
                  <a:cubicBezTo>
                    <a:pt x="4415409" y="6621399"/>
                    <a:pt x="4430649" y="6598539"/>
                    <a:pt x="4445889" y="6590792"/>
                  </a:cubicBezTo>
                  <a:cubicBezTo>
                    <a:pt x="4468749" y="6590792"/>
                    <a:pt x="4491609" y="6598412"/>
                    <a:pt x="4499229" y="6621272"/>
                  </a:cubicBezTo>
                  <a:cubicBezTo>
                    <a:pt x="4499229" y="6636512"/>
                    <a:pt x="4491609" y="6659372"/>
                    <a:pt x="4468749" y="6666992"/>
                  </a:cubicBezTo>
                  <a:cubicBezTo>
                    <a:pt x="4468749" y="6666992"/>
                    <a:pt x="4461129" y="6666992"/>
                    <a:pt x="4461129" y="6666992"/>
                  </a:cubicBezTo>
                  <a:cubicBezTo>
                    <a:pt x="4445889" y="6666992"/>
                    <a:pt x="4430649" y="6659372"/>
                    <a:pt x="4423029" y="6644132"/>
                  </a:cubicBezTo>
                  <a:close/>
                  <a:moveTo>
                    <a:pt x="2341118" y="6659372"/>
                  </a:moveTo>
                  <a:cubicBezTo>
                    <a:pt x="2318258" y="6651752"/>
                    <a:pt x="2310638" y="6628892"/>
                    <a:pt x="2318258" y="6613652"/>
                  </a:cubicBezTo>
                  <a:cubicBezTo>
                    <a:pt x="2325878" y="6590792"/>
                    <a:pt x="2348738" y="6583172"/>
                    <a:pt x="2363978" y="6590792"/>
                  </a:cubicBezTo>
                  <a:cubicBezTo>
                    <a:pt x="2386838" y="6590792"/>
                    <a:pt x="2394458" y="6613652"/>
                    <a:pt x="2386838" y="6636512"/>
                  </a:cubicBezTo>
                  <a:cubicBezTo>
                    <a:pt x="2386838" y="6651752"/>
                    <a:pt x="2371598" y="6659372"/>
                    <a:pt x="2356358" y="6659372"/>
                  </a:cubicBezTo>
                  <a:cubicBezTo>
                    <a:pt x="2348738" y="6659372"/>
                    <a:pt x="2348738" y="6659372"/>
                    <a:pt x="2341118" y="6659372"/>
                  </a:cubicBezTo>
                  <a:close/>
                  <a:moveTo>
                    <a:pt x="4628896" y="6567805"/>
                  </a:moveTo>
                  <a:cubicBezTo>
                    <a:pt x="4621276" y="6552565"/>
                    <a:pt x="4628896" y="6529705"/>
                    <a:pt x="4644136" y="6522085"/>
                  </a:cubicBezTo>
                  <a:cubicBezTo>
                    <a:pt x="4666996" y="6514465"/>
                    <a:pt x="4689856" y="6522085"/>
                    <a:pt x="4697476" y="6544945"/>
                  </a:cubicBezTo>
                  <a:cubicBezTo>
                    <a:pt x="4705096" y="6560185"/>
                    <a:pt x="4697476" y="6583045"/>
                    <a:pt x="4674616" y="6590665"/>
                  </a:cubicBezTo>
                  <a:cubicBezTo>
                    <a:pt x="4674616" y="6590665"/>
                    <a:pt x="4666996" y="6598285"/>
                    <a:pt x="4659376" y="6598285"/>
                  </a:cubicBezTo>
                  <a:cubicBezTo>
                    <a:pt x="4644136" y="6598285"/>
                    <a:pt x="4628896" y="6583045"/>
                    <a:pt x="4628896" y="6567805"/>
                  </a:cubicBezTo>
                  <a:close/>
                  <a:moveTo>
                    <a:pt x="2135251" y="6583045"/>
                  </a:moveTo>
                  <a:cubicBezTo>
                    <a:pt x="2120011" y="6575425"/>
                    <a:pt x="2112391" y="6552565"/>
                    <a:pt x="2120011" y="6537325"/>
                  </a:cubicBezTo>
                  <a:cubicBezTo>
                    <a:pt x="2127631" y="6514465"/>
                    <a:pt x="2150491" y="6506845"/>
                    <a:pt x="2165731" y="6514465"/>
                  </a:cubicBezTo>
                  <a:cubicBezTo>
                    <a:pt x="2188591" y="6522085"/>
                    <a:pt x="2196211" y="6544945"/>
                    <a:pt x="2188591" y="6560185"/>
                  </a:cubicBezTo>
                  <a:cubicBezTo>
                    <a:pt x="2180971" y="6575425"/>
                    <a:pt x="2165731" y="6590665"/>
                    <a:pt x="2150491" y="6590665"/>
                  </a:cubicBezTo>
                  <a:cubicBezTo>
                    <a:pt x="2150491" y="6590665"/>
                    <a:pt x="2142871" y="6590665"/>
                    <a:pt x="2135251" y="6583045"/>
                  </a:cubicBezTo>
                  <a:close/>
                  <a:moveTo>
                    <a:pt x="4827143" y="6491478"/>
                  </a:moveTo>
                  <a:cubicBezTo>
                    <a:pt x="4811903" y="6468618"/>
                    <a:pt x="4819523" y="6445758"/>
                    <a:pt x="4842383" y="6438011"/>
                  </a:cubicBezTo>
                  <a:cubicBezTo>
                    <a:pt x="4857623" y="6430391"/>
                    <a:pt x="4880483" y="6438011"/>
                    <a:pt x="4895723" y="6453251"/>
                  </a:cubicBezTo>
                  <a:cubicBezTo>
                    <a:pt x="4903343" y="6476111"/>
                    <a:pt x="4895723" y="6498971"/>
                    <a:pt x="4872863" y="6506718"/>
                  </a:cubicBezTo>
                  <a:cubicBezTo>
                    <a:pt x="4872863" y="6506718"/>
                    <a:pt x="4865243" y="6506718"/>
                    <a:pt x="4857623" y="6506718"/>
                  </a:cubicBezTo>
                  <a:cubicBezTo>
                    <a:pt x="4842383" y="6506718"/>
                    <a:pt x="4827143" y="6499098"/>
                    <a:pt x="4827143" y="6491478"/>
                  </a:cubicBezTo>
                  <a:close/>
                  <a:moveTo>
                    <a:pt x="1936877" y="6499098"/>
                  </a:moveTo>
                  <a:cubicBezTo>
                    <a:pt x="1921637" y="6491478"/>
                    <a:pt x="1914017" y="6468618"/>
                    <a:pt x="1921637" y="6445631"/>
                  </a:cubicBezTo>
                  <a:cubicBezTo>
                    <a:pt x="1929257" y="6430391"/>
                    <a:pt x="1952117" y="6422771"/>
                    <a:pt x="1974977" y="6430391"/>
                  </a:cubicBezTo>
                  <a:cubicBezTo>
                    <a:pt x="1990217" y="6438011"/>
                    <a:pt x="1997837" y="6460871"/>
                    <a:pt x="1990217" y="6476111"/>
                  </a:cubicBezTo>
                  <a:cubicBezTo>
                    <a:pt x="1982597" y="6491351"/>
                    <a:pt x="1967357" y="6498971"/>
                    <a:pt x="1959737" y="6498971"/>
                  </a:cubicBezTo>
                  <a:cubicBezTo>
                    <a:pt x="1952117" y="6498971"/>
                    <a:pt x="1944497" y="6498971"/>
                    <a:pt x="1936877" y="6498971"/>
                  </a:cubicBezTo>
                  <a:close/>
                  <a:moveTo>
                    <a:pt x="5017770" y="6392164"/>
                  </a:moveTo>
                  <a:cubicBezTo>
                    <a:pt x="5002530" y="6376924"/>
                    <a:pt x="5010150" y="6354064"/>
                    <a:pt x="5033010" y="6338697"/>
                  </a:cubicBezTo>
                  <a:cubicBezTo>
                    <a:pt x="5048250" y="6331077"/>
                    <a:pt x="5071110" y="6338697"/>
                    <a:pt x="5078730" y="6353937"/>
                  </a:cubicBezTo>
                  <a:cubicBezTo>
                    <a:pt x="5093970" y="6376797"/>
                    <a:pt x="5086350" y="6399657"/>
                    <a:pt x="5063490" y="6407404"/>
                  </a:cubicBezTo>
                  <a:cubicBezTo>
                    <a:pt x="5063490" y="6407404"/>
                    <a:pt x="5055870" y="6415024"/>
                    <a:pt x="5048250" y="6415024"/>
                  </a:cubicBezTo>
                  <a:cubicBezTo>
                    <a:pt x="5033010" y="6415024"/>
                    <a:pt x="5025390" y="6407404"/>
                    <a:pt x="5017770" y="6392164"/>
                  </a:cubicBezTo>
                  <a:close/>
                  <a:moveTo>
                    <a:pt x="1746250" y="6399784"/>
                  </a:moveTo>
                  <a:cubicBezTo>
                    <a:pt x="1731010" y="6384544"/>
                    <a:pt x="1723390" y="6361684"/>
                    <a:pt x="1731010" y="6346317"/>
                  </a:cubicBezTo>
                  <a:cubicBezTo>
                    <a:pt x="1746250" y="6323457"/>
                    <a:pt x="1769110" y="6323457"/>
                    <a:pt x="1784350" y="6331077"/>
                  </a:cubicBezTo>
                  <a:cubicBezTo>
                    <a:pt x="1807210" y="6338697"/>
                    <a:pt x="1807210" y="6361557"/>
                    <a:pt x="1799590" y="6384544"/>
                  </a:cubicBezTo>
                  <a:cubicBezTo>
                    <a:pt x="1791970" y="6392164"/>
                    <a:pt x="1776730" y="6399784"/>
                    <a:pt x="1769110" y="6399784"/>
                  </a:cubicBezTo>
                  <a:cubicBezTo>
                    <a:pt x="1761490" y="6399784"/>
                    <a:pt x="1753870" y="6399784"/>
                    <a:pt x="1746250" y="6399784"/>
                  </a:cubicBezTo>
                  <a:close/>
                  <a:moveTo>
                    <a:pt x="5200777" y="6285357"/>
                  </a:moveTo>
                  <a:cubicBezTo>
                    <a:pt x="5185537" y="6270117"/>
                    <a:pt x="5193157" y="6247257"/>
                    <a:pt x="5208397" y="6231890"/>
                  </a:cubicBezTo>
                  <a:cubicBezTo>
                    <a:pt x="5231257" y="6224270"/>
                    <a:pt x="5254117" y="6224270"/>
                    <a:pt x="5261737" y="6247130"/>
                  </a:cubicBezTo>
                  <a:cubicBezTo>
                    <a:pt x="5276977" y="6262370"/>
                    <a:pt x="5269357" y="6285230"/>
                    <a:pt x="5254117" y="6292850"/>
                  </a:cubicBezTo>
                  <a:cubicBezTo>
                    <a:pt x="5246497" y="6300470"/>
                    <a:pt x="5238877" y="6300470"/>
                    <a:pt x="5231257" y="6300470"/>
                  </a:cubicBezTo>
                  <a:cubicBezTo>
                    <a:pt x="5223637" y="6300470"/>
                    <a:pt x="5208397" y="6292850"/>
                    <a:pt x="5200777" y="6285230"/>
                  </a:cubicBezTo>
                  <a:close/>
                  <a:moveTo>
                    <a:pt x="1563243" y="6285230"/>
                  </a:moveTo>
                  <a:cubicBezTo>
                    <a:pt x="1548003" y="6269990"/>
                    <a:pt x="1540383" y="6247130"/>
                    <a:pt x="1548003" y="6231763"/>
                  </a:cubicBezTo>
                  <a:cubicBezTo>
                    <a:pt x="1563243" y="6216523"/>
                    <a:pt x="1586103" y="6208903"/>
                    <a:pt x="1601343" y="6224143"/>
                  </a:cubicBezTo>
                  <a:cubicBezTo>
                    <a:pt x="1624203" y="6231763"/>
                    <a:pt x="1624203" y="6254623"/>
                    <a:pt x="1616583" y="6277610"/>
                  </a:cubicBezTo>
                  <a:cubicBezTo>
                    <a:pt x="1608963" y="6285230"/>
                    <a:pt x="1593723" y="6292850"/>
                    <a:pt x="1586103" y="6292850"/>
                  </a:cubicBezTo>
                  <a:cubicBezTo>
                    <a:pt x="1578483" y="6292850"/>
                    <a:pt x="1570863" y="6292850"/>
                    <a:pt x="1563243" y="6285230"/>
                  </a:cubicBezTo>
                  <a:close/>
                  <a:moveTo>
                    <a:pt x="5376164" y="6163183"/>
                  </a:moveTo>
                  <a:cubicBezTo>
                    <a:pt x="5368544" y="6147943"/>
                    <a:pt x="5368544" y="6125083"/>
                    <a:pt x="5383784" y="6109716"/>
                  </a:cubicBezTo>
                  <a:cubicBezTo>
                    <a:pt x="5406644" y="6102096"/>
                    <a:pt x="5429504" y="6102096"/>
                    <a:pt x="5437124" y="6117336"/>
                  </a:cubicBezTo>
                  <a:cubicBezTo>
                    <a:pt x="5452364" y="6140196"/>
                    <a:pt x="5452364" y="6163056"/>
                    <a:pt x="5429504" y="6170803"/>
                  </a:cubicBezTo>
                  <a:cubicBezTo>
                    <a:pt x="5421884" y="6178423"/>
                    <a:pt x="5414264" y="6178423"/>
                    <a:pt x="5406644" y="6178423"/>
                  </a:cubicBezTo>
                  <a:cubicBezTo>
                    <a:pt x="5399024" y="6178423"/>
                    <a:pt x="5383784" y="6178423"/>
                    <a:pt x="5376164" y="6163183"/>
                  </a:cubicBezTo>
                  <a:close/>
                  <a:moveTo>
                    <a:pt x="1387856" y="6163183"/>
                  </a:moveTo>
                  <a:cubicBezTo>
                    <a:pt x="1364996" y="6147943"/>
                    <a:pt x="1364996" y="6125083"/>
                    <a:pt x="1380236" y="6109716"/>
                  </a:cubicBezTo>
                  <a:cubicBezTo>
                    <a:pt x="1387856" y="6094476"/>
                    <a:pt x="1410716" y="6086856"/>
                    <a:pt x="1425956" y="6102096"/>
                  </a:cubicBezTo>
                  <a:cubicBezTo>
                    <a:pt x="1448816" y="6109716"/>
                    <a:pt x="1448816" y="6140196"/>
                    <a:pt x="1441196" y="6155563"/>
                  </a:cubicBezTo>
                  <a:cubicBezTo>
                    <a:pt x="1433576" y="6163183"/>
                    <a:pt x="1418336" y="6170803"/>
                    <a:pt x="1410716" y="6170803"/>
                  </a:cubicBezTo>
                  <a:cubicBezTo>
                    <a:pt x="1395476" y="6170803"/>
                    <a:pt x="1387856" y="6163183"/>
                    <a:pt x="1387856" y="6163183"/>
                  </a:cubicBezTo>
                  <a:close/>
                  <a:moveTo>
                    <a:pt x="5551551" y="6033516"/>
                  </a:moveTo>
                  <a:cubicBezTo>
                    <a:pt x="5536311" y="6018276"/>
                    <a:pt x="5536311" y="5995416"/>
                    <a:pt x="5551551" y="5980049"/>
                  </a:cubicBezTo>
                  <a:cubicBezTo>
                    <a:pt x="5566791" y="5964809"/>
                    <a:pt x="5597271" y="5972429"/>
                    <a:pt x="5604891" y="5987669"/>
                  </a:cubicBezTo>
                  <a:cubicBezTo>
                    <a:pt x="5620131" y="6002909"/>
                    <a:pt x="5620131" y="6025769"/>
                    <a:pt x="5604891" y="6041136"/>
                  </a:cubicBezTo>
                  <a:cubicBezTo>
                    <a:pt x="5597271" y="6048756"/>
                    <a:pt x="5589651" y="6048756"/>
                    <a:pt x="5574411" y="6048756"/>
                  </a:cubicBezTo>
                  <a:cubicBezTo>
                    <a:pt x="5566791" y="6048756"/>
                    <a:pt x="5559171" y="6041136"/>
                    <a:pt x="5551551" y="6033516"/>
                  </a:cubicBezTo>
                  <a:close/>
                  <a:moveTo>
                    <a:pt x="1212469" y="6025896"/>
                  </a:moveTo>
                  <a:cubicBezTo>
                    <a:pt x="1197229" y="6010656"/>
                    <a:pt x="1197229" y="5987796"/>
                    <a:pt x="1212469" y="5972429"/>
                  </a:cubicBezTo>
                  <a:cubicBezTo>
                    <a:pt x="1220089" y="5957189"/>
                    <a:pt x="1250569" y="5957189"/>
                    <a:pt x="1265809" y="5972429"/>
                  </a:cubicBezTo>
                  <a:cubicBezTo>
                    <a:pt x="1281049" y="5980049"/>
                    <a:pt x="1281049" y="6002909"/>
                    <a:pt x="1265809" y="6025896"/>
                  </a:cubicBezTo>
                  <a:cubicBezTo>
                    <a:pt x="1258189" y="6033516"/>
                    <a:pt x="1250569" y="6033516"/>
                    <a:pt x="1235329" y="6033516"/>
                  </a:cubicBezTo>
                  <a:cubicBezTo>
                    <a:pt x="1227709" y="6033516"/>
                    <a:pt x="1220089" y="6033516"/>
                    <a:pt x="1212469" y="6025896"/>
                  </a:cubicBezTo>
                  <a:close/>
                  <a:moveTo>
                    <a:pt x="5711698" y="5896229"/>
                  </a:moveTo>
                  <a:cubicBezTo>
                    <a:pt x="5696458" y="5880989"/>
                    <a:pt x="5696458" y="5858129"/>
                    <a:pt x="5711698" y="5842762"/>
                  </a:cubicBezTo>
                  <a:cubicBezTo>
                    <a:pt x="5726938" y="5827522"/>
                    <a:pt x="5749798" y="5827522"/>
                    <a:pt x="5765038" y="5842762"/>
                  </a:cubicBezTo>
                  <a:cubicBezTo>
                    <a:pt x="5780278" y="5858002"/>
                    <a:pt x="5780278" y="5880862"/>
                    <a:pt x="5765038" y="5896229"/>
                  </a:cubicBezTo>
                  <a:cubicBezTo>
                    <a:pt x="5757418" y="5903849"/>
                    <a:pt x="5749798" y="5903849"/>
                    <a:pt x="5734558" y="5903849"/>
                  </a:cubicBezTo>
                  <a:cubicBezTo>
                    <a:pt x="5726938" y="5903849"/>
                    <a:pt x="5719318" y="5903849"/>
                    <a:pt x="5711698" y="5896229"/>
                  </a:cubicBezTo>
                  <a:close/>
                  <a:moveTo>
                    <a:pt x="1052322" y="5880989"/>
                  </a:moveTo>
                  <a:cubicBezTo>
                    <a:pt x="1037082" y="5865749"/>
                    <a:pt x="1037082" y="5842889"/>
                    <a:pt x="1052322" y="5827522"/>
                  </a:cubicBezTo>
                  <a:cubicBezTo>
                    <a:pt x="1067562" y="5812282"/>
                    <a:pt x="1090422" y="5812282"/>
                    <a:pt x="1105662" y="5827522"/>
                  </a:cubicBezTo>
                  <a:cubicBezTo>
                    <a:pt x="1120902" y="5842762"/>
                    <a:pt x="1120902" y="5865622"/>
                    <a:pt x="1105662" y="5880989"/>
                  </a:cubicBezTo>
                  <a:cubicBezTo>
                    <a:pt x="1098042" y="5888609"/>
                    <a:pt x="1090422" y="5896229"/>
                    <a:pt x="1082802" y="5896229"/>
                  </a:cubicBezTo>
                  <a:cubicBezTo>
                    <a:pt x="1067562" y="5896229"/>
                    <a:pt x="1059942" y="5888609"/>
                    <a:pt x="1052322" y="5880989"/>
                  </a:cubicBezTo>
                  <a:close/>
                  <a:moveTo>
                    <a:pt x="5864225" y="5743702"/>
                  </a:moveTo>
                  <a:cubicBezTo>
                    <a:pt x="5848985" y="5728462"/>
                    <a:pt x="5848985" y="5705602"/>
                    <a:pt x="5864225" y="5690235"/>
                  </a:cubicBezTo>
                  <a:cubicBezTo>
                    <a:pt x="5871845" y="5674995"/>
                    <a:pt x="5902325" y="5674995"/>
                    <a:pt x="5917565" y="5690235"/>
                  </a:cubicBezTo>
                  <a:cubicBezTo>
                    <a:pt x="5932805" y="5705475"/>
                    <a:pt x="5932805" y="5728335"/>
                    <a:pt x="5917565" y="5743702"/>
                  </a:cubicBezTo>
                  <a:cubicBezTo>
                    <a:pt x="5909945" y="5751322"/>
                    <a:pt x="5902325" y="5751322"/>
                    <a:pt x="5887085" y="5751322"/>
                  </a:cubicBezTo>
                  <a:cubicBezTo>
                    <a:pt x="5879465" y="5751322"/>
                    <a:pt x="5871845" y="5751322"/>
                    <a:pt x="5864225" y="5743702"/>
                  </a:cubicBezTo>
                  <a:close/>
                  <a:moveTo>
                    <a:pt x="899795" y="5728462"/>
                  </a:moveTo>
                  <a:cubicBezTo>
                    <a:pt x="884555" y="5713222"/>
                    <a:pt x="892175" y="5690362"/>
                    <a:pt x="907415" y="5674995"/>
                  </a:cubicBezTo>
                  <a:cubicBezTo>
                    <a:pt x="922655" y="5659755"/>
                    <a:pt x="945515" y="5659755"/>
                    <a:pt x="960755" y="5674995"/>
                  </a:cubicBezTo>
                  <a:cubicBezTo>
                    <a:pt x="975995" y="5690235"/>
                    <a:pt x="968375" y="5713095"/>
                    <a:pt x="953135" y="5728462"/>
                  </a:cubicBezTo>
                  <a:cubicBezTo>
                    <a:pt x="945515" y="5736082"/>
                    <a:pt x="937895" y="5736082"/>
                    <a:pt x="930275" y="5736082"/>
                  </a:cubicBezTo>
                  <a:cubicBezTo>
                    <a:pt x="922655" y="5736082"/>
                    <a:pt x="907415" y="5736082"/>
                    <a:pt x="899795" y="5728462"/>
                  </a:cubicBezTo>
                  <a:close/>
                  <a:moveTo>
                    <a:pt x="6009132" y="5583555"/>
                  </a:moveTo>
                  <a:cubicBezTo>
                    <a:pt x="5986272" y="5568315"/>
                    <a:pt x="5986272" y="5545455"/>
                    <a:pt x="6001512" y="5530088"/>
                  </a:cubicBezTo>
                  <a:cubicBezTo>
                    <a:pt x="6016752" y="5514848"/>
                    <a:pt x="6039612" y="5514848"/>
                    <a:pt x="6054852" y="5522468"/>
                  </a:cubicBezTo>
                  <a:cubicBezTo>
                    <a:pt x="6070092" y="5537708"/>
                    <a:pt x="6070092" y="5560568"/>
                    <a:pt x="6062472" y="5575935"/>
                  </a:cubicBezTo>
                  <a:cubicBezTo>
                    <a:pt x="6054852" y="5591175"/>
                    <a:pt x="6039612" y="5591175"/>
                    <a:pt x="6031992" y="5591175"/>
                  </a:cubicBezTo>
                  <a:cubicBezTo>
                    <a:pt x="6024372" y="5591175"/>
                    <a:pt x="6009132" y="5591175"/>
                    <a:pt x="6009132" y="5583555"/>
                  </a:cubicBezTo>
                  <a:close/>
                  <a:moveTo>
                    <a:pt x="762508" y="5560695"/>
                  </a:moveTo>
                  <a:cubicBezTo>
                    <a:pt x="747268" y="5545455"/>
                    <a:pt x="747268" y="5522595"/>
                    <a:pt x="762508" y="5507228"/>
                  </a:cubicBezTo>
                  <a:cubicBezTo>
                    <a:pt x="785368" y="5499608"/>
                    <a:pt x="808228" y="5499608"/>
                    <a:pt x="823468" y="5514848"/>
                  </a:cubicBezTo>
                  <a:cubicBezTo>
                    <a:pt x="831088" y="5530088"/>
                    <a:pt x="831088" y="5552948"/>
                    <a:pt x="815848" y="5568315"/>
                  </a:cubicBezTo>
                  <a:cubicBezTo>
                    <a:pt x="808228" y="5575935"/>
                    <a:pt x="800608" y="5575935"/>
                    <a:pt x="792988" y="5575935"/>
                  </a:cubicBezTo>
                  <a:cubicBezTo>
                    <a:pt x="777748" y="5575935"/>
                    <a:pt x="770128" y="5575935"/>
                    <a:pt x="762508" y="5560695"/>
                  </a:cubicBezTo>
                  <a:close/>
                  <a:moveTo>
                    <a:pt x="6138799" y="5415788"/>
                  </a:moveTo>
                  <a:cubicBezTo>
                    <a:pt x="6123559" y="5400548"/>
                    <a:pt x="6115939" y="5377688"/>
                    <a:pt x="6131179" y="5362321"/>
                  </a:cubicBezTo>
                  <a:cubicBezTo>
                    <a:pt x="6138799" y="5347081"/>
                    <a:pt x="6161659" y="5339461"/>
                    <a:pt x="6184519" y="5354701"/>
                  </a:cubicBezTo>
                  <a:cubicBezTo>
                    <a:pt x="6199759" y="5369941"/>
                    <a:pt x="6199759" y="5392801"/>
                    <a:pt x="6192139" y="5408168"/>
                  </a:cubicBezTo>
                  <a:cubicBezTo>
                    <a:pt x="6184519" y="5415788"/>
                    <a:pt x="6169279" y="5423408"/>
                    <a:pt x="6161659" y="5423408"/>
                  </a:cubicBezTo>
                  <a:cubicBezTo>
                    <a:pt x="6154039" y="5423408"/>
                    <a:pt x="6146419" y="5423408"/>
                    <a:pt x="6138799" y="5415788"/>
                  </a:cubicBezTo>
                  <a:close/>
                  <a:moveTo>
                    <a:pt x="632841" y="5392928"/>
                  </a:moveTo>
                  <a:cubicBezTo>
                    <a:pt x="617601" y="5370068"/>
                    <a:pt x="625221" y="5347208"/>
                    <a:pt x="640461" y="5339461"/>
                  </a:cubicBezTo>
                  <a:cubicBezTo>
                    <a:pt x="655701" y="5324221"/>
                    <a:pt x="678561" y="5331841"/>
                    <a:pt x="693801" y="5347081"/>
                  </a:cubicBezTo>
                  <a:cubicBezTo>
                    <a:pt x="701421" y="5362321"/>
                    <a:pt x="701421" y="5385181"/>
                    <a:pt x="686181" y="5400548"/>
                  </a:cubicBezTo>
                  <a:cubicBezTo>
                    <a:pt x="678561" y="5408168"/>
                    <a:pt x="670941" y="5408168"/>
                    <a:pt x="663321" y="5408168"/>
                  </a:cubicBezTo>
                  <a:cubicBezTo>
                    <a:pt x="648081" y="5408168"/>
                    <a:pt x="640461" y="5400548"/>
                    <a:pt x="632841" y="5392928"/>
                  </a:cubicBezTo>
                  <a:close/>
                  <a:moveTo>
                    <a:pt x="6260719" y="5240401"/>
                  </a:moveTo>
                  <a:cubicBezTo>
                    <a:pt x="6237859" y="5225161"/>
                    <a:pt x="6237859" y="5202301"/>
                    <a:pt x="6245479" y="5186934"/>
                  </a:cubicBezTo>
                  <a:cubicBezTo>
                    <a:pt x="6260719" y="5171694"/>
                    <a:pt x="6283579" y="5164074"/>
                    <a:pt x="6298819" y="5171694"/>
                  </a:cubicBezTo>
                  <a:cubicBezTo>
                    <a:pt x="6314059" y="5186934"/>
                    <a:pt x="6321679" y="5209794"/>
                    <a:pt x="6314059" y="5225161"/>
                  </a:cubicBezTo>
                  <a:cubicBezTo>
                    <a:pt x="6306439" y="5240401"/>
                    <a:pt x="6291199" y="5248021"/>
                    <a:pt x="6275959" y="5248021"/>
                  </a:cubicBezTo>
                  <a:cubicBezTo>
                    <a:pt x="6275959" y="5248021"/>
                    <a:pt x="6268339" y="5240401"/>
                    <a:pt x="6260719" y="5240401"/>
                  </a:cubicBezTo>
                  <a:close/>
                  <a:moveTo>
                    <a:pt x="510794" y="5209921"/>
                  </a:moveTo>
                  <a:cubicBezTo>
                    <a:pt x="495554" y="5194681"/>
                    <a:pt x="503174" y="5171821"/>
                    <a:pt x="526034" y="5156454"/>
                  </a:cubicBezTo>
                  <a:cubicBezTo>
                    <a:pt x="541274" y="5148834"/>
                    <a:pt x="564134" y="5148834"/>
                    <a:pt x="571754" y="5171694"/>
                  </a:cubicBezTo>
                  <a:cubicBezTo>
                    <a:pt x="586994" y="5186934"/>
                    <a:pt x="579374" y="5209794"/>
                    <a:pt x="564134" y="5225161"/>
                  </a:cubicBezTo>
                  <a:cubicBezTo>
                    <a:pt x="556514" y="5225161"/>
                    <a:pt x="548894" y="5225161"/>
                    <a:pt x="541274" y="5225161"/>
                  </a:cubicBezTo>
                  <a:cubicBezTo>
                    <a:pt x="526034" y="5225161"/>
                    <a:pt x="518414" y="5225161"/>
                    <a:pt x="510794" y="5209921"/>
                  </a:cubicBezTo>
                  <a:close/>
                  <a:moveTo>
                    <a:pt x="6367526" y="5057394"/>
                  </a:moveTo>
                  <a:cubicBezTo>
                    <a:pt x="6352286" y="5042154"/>
                    <a:pt x="6344666" y="5019294"/>
                    <a:pt x="6352286" y="5003927"/>
                  </a:cubicBezTo>
                  <a:cubicBezTo>
                    <a:pt x="6367526" y="4988687"/>
                    <a:pt x="6390386" y="4981067"/>
                    <a:pt x="6405626" y="4988687"/>
                  </a:cubicBezTo>
                  <a:cubicBezTo>
                    <a:pt x="6420866" y="4996307"/>
                    <a:pt x="6428486" y="5019167"/>
                    <a:pt x="6420866" y="5042154"/>
                  </a:cubicBezTo>
                  <a:cubicBezTo>
                    <a:pt x="6413246" y="5049774"/>
                    <a:pt x="6398006" y="5057394"/>
                    <a:pt x="6390386" y="5057394"/>
                  </a:cubicBezTo>
                  <a:cubicBezTo>
                    <a:pt x="6382766" y="5057394"/>
                    <a:pt x="6375146" y="5057394"/>
                    <a:pt x="6367526" y="5057394"/>
                  </a:cubicBezTo>
                  <a:close/>
                  <a:moveTo>
                    <a:pt x="404114" y="5019294"/>
                  </a:moveTo>
                  <a:cubicBezTo>
                    <a:pt x="388874" y="5004054"/>
                    <a:pt x="396494" y="4981194"/>
                    <a:pt x="419354" y="4973574"/>
                  </a:cubicBezTo>
                  <a:cubicBezTo>
                    <a:pt x="434594" y="4958334"/>
                    <a:pt x="457454" y="4965954"/>
                    <a:pt x="472694" y="4988814"/>
                  </a:cubicBezTo>
                  <a:cubicBezTo>
                    <a:pt x="480314" y="5004054"/>
                    <a:pt x="472694" y="5026914"/>
                    <a:pt x="449834" y="5034534"/>
                  </a:cubicBezTo>
                  <a:cubicBezTo>
                    <a:pt x="449834" y="5042154"/>
                    <a:pt x="442214" y="5042154"/>
                    <a:pt x="434594" y="5042154"/>
                  </a:cubicBezTo>
                  <a:cubicBezTo>
                    <a:pt x="419354" y="5042154"/>
                    <a:pt x="411734" y="5034534"/>
                    <a:pt x="404114" y="5019294"/>
                  </a:cubicBezTo>
                  <a:close/>
                  <a:moveTo>
                    <a:pt x="6466713" y="4866767"/>
                  </a:moveTo>
                  <a:cubicBezTo>
                    <a:pt x="6451473" y="4859147"/>
                    <a:pt x="6436233" y="4836287"/>
                    <a:pt x="6451473" y="4813300"/>
                  </a:cubicBezTo>
                  <a:cubicBezTo>
                    <a:pt x="6459093" y="4798060"/>
                    <a:pt x="6481953" y="4790440"/>
                    <a:pt x="6497193" y="4798060"/>
                  </a:cubicBezTo>
                  <a:cubicBezTo>
                    <a:pt x="6520053" y="4805680"/>
                    <a:pt x="6527673" y="4828540"/>
                    <a:pt x="6520053" y="4843780"/>
                  </a:cubicBezTo>
                  <a:cubicBezTo>
                    <a:pt x="6512433" y="4859020"/>
                    <a:pt x="6497193" y="4866640"/>
                    <a:pt x="6481953" y="4866640"/>
                  </a:cubicBezTo>
                  <a:cubicBezTo>
                    <a:pt x="6474333" y="4866640"/>
                    <a:pt x="6474333" y="4866640"/>
                    <a:pt x="6466713" y="4866640"/>
                  </a:cubicBezTo>
                  <a:close/>
                  <a:moveTo>
                    <a:pt x="305054" y="4828540"/>
                  </a:moveTo>
                  <a:cubicBezTo>
                    <a:pt x="297434" y="4805680"/>
                    <a:pt x="305054" y="4782820"/>
                    <a:pt x="327914" y="4775073"/>
                  </a:cubicBezTo>
                  <a:cubicBezTo>
                    <a:pt x="343154" y="4767453"/>
                    <a:pt x="366014" y="4775073"/>
                    <a:pt x="373634" y="4797933"/>
                  </a:cubicBezTo>
                  <a:cubicBezTo>
                    <a:pt x="381254" y="4813173"/>
                    <a:pt x="373634" y="4836033"/>
                    <a:pt x="358394" y="4843653"/>
                  </a:cubicBezTo>
                  <a:cubicBezTo>
                    <a:pt x="350774" y="4851273"/>
                    <a:pt x="343154" y="4851273"/>
                    <a:pt x="343154" y="4851273"/>
                  </a:cubicBezTo>
                  <a:cubicBezTo>
                    <a:pt x="327914" y="4851273"/>
                    <a:pt x="312674" y="4843653"/>
                    <a:pt x="305054" y="4828413"/>
                  </a:cubicBezTo>
                  <a:close/>
                  <a:moveTo>
                    <a:pt x="6550660" y="4668520"/>
                  </a:moveTo>
                  <a:cubicBezTo>
                    <a:pt x="6535420" y="4660900"/>
                    <a:pt x="6520180" y="4638040"/>
                    <a:pt x="6527800" y="4622800"/>
                  </a:cubicBezTo>
                  <a:cubicBezTo>
                    <a:pt x="6535420" y="4599940"/>
                    <a:pt x="6558280" y="4592320"/>
                    <a:pt x="6581140" y="4599940"/>
                  </a:cubicBezTo>
                  <a:cubicBezTo>
                    <a:pt x="6604000" y="4607560"/>
                    <a:pt x="6611620" y="4630420"/>
                    <a:pt x="6604000" y="4645660"/>
                  </a:cubicBezTo>
                  <a:cubicBezTo>
                    <a:pt x="6596380" y="4660900"/>
                    <a:pt x="6581140" y="4668520"/>
                    <a:pt x="6565900" y="4668520"/>
                  </a:cubicBezTo>
                  <a:cubicBezTo>
                    <a:pt x="6565900" y="4668520"/>
                    <a:pt x="6558280" y="4668520"/>
                    <a:pt x="6550660" y="4668520"/>
                  </a:cubicBezTo>
                  <a:close/>
                  <a:moveTo>
                    <a:pt x="221107" y="4630420"/>
                  </a:moveTo>
                  <a:cubicBezTo>
                    <a:pt x="213487" y="4607560"/>
                    <a:pt x="228727" y="4584700"/>
                    <a:pt x="243967" y="4576953"/>
                  </a:cubicBezTo>
                  <a:cubicBezTo>
                    <a:pt x="266827" y="4569333"/>
                    <a:pt x="289687" y="4584573"/>
                    <a:pt x="297307" y="4599813"/>
                  </a:cubicBezTo>
                  <a:cubicBezTo>
                    <a:pt x="304927" y="4622673"/>
                    <a:pt x="289687" y="4645533"/>
                    <a:pt x="274447" y="4653280"/>
                  </a:cubicBezTo>
                  <a:cubicBezTo>
                    <a:pt x="266827" y="4653280"/>
                    <a:pt x="266827" y="4653280"/>
                    <a:pt x="259207" y="4653280"/>
                  </a:cubicBezTo>
                  <a:cubicBezTo>
                    <a:pt x="243967" y="4653280"/>
                    <a:pt x="228727" y="4645660"/>
                    <a:pt x="221107" y="4630420"/>
                  </a:cubicBezTo>
                  <a:close/>
                  <a:moveTo>
                    <a:pt x="6626860" y="4470146"/>
                  </a:moveTo>
                  <a:cubicBezTo>
                    <a:pt x="6604000" y="4462526"/>
                    <a:pt x="6596380" y="4439666"/>
                    <a:pt x="6604000" y="4416679"/>
                  </a:cubicBezTo>
                  <a:cubicBezTo>
                    <a:pt x="6604000" y="4401439"/>
                    <a:pt x="6626860" y="4386199"/>
                    <a:pt x="6649720" y="4393819"/>
                  </a:cubicBezTo>
                  <a:cubicBezTo>
                    <a:pt x="6672580" y="4401439"/>
                    <a:pt x="6680200" y="4424299"/>
                    <a:pt x="6672580" y="4439539"/>
                  </a:cubicBezTo>
                  <a:cubicBezTo>
                    <a:pt x="6672580" y="4454779"/>
                    <a:pt x="6657340" y="4470019"/>
                    <a:pt x="6634480" y="4470019"/>
                  </a:cubicBezTo>
                  <a:cubicBezTo>
                    <a:pt x="6634480" y="4470019"/>
                    <a:pt x="6626860" y="4470019"/>
                    <a:pt x="6626860" y="4470019"/>
                  </a:cubicBezTo>
                  <a:close/>
                  <a:moveTo>
                    <a:pt x="152527" y="4424299"/>
                  </a:moveTo>
                  <a:cubicBezTo>
                    <a:pt x="144907" y="4401439"/>
                    <a:pt x="160147" y="4378579"/>
                    <a:pt x="175387" y="4378579"/>
                  </a:cubicBezTo>
                  <a:cubicBezTo>
                    <a:pt x="198247" y="4370959"/>
                    <a:pt x="221107" y="4378579"/>
                    <a:pt x="228727" y="4401439"/>
                  </a:cubicBezTo>
                  <a:cubicBezTo>
                    <a:pt x="228727" y="4424299"/>
                    <a:pt x="221107" y="4439539"/>
                    <a:pt x="198247" y="4447159"/>
                  </a:cubicBezTo>
                  <a:cubicBezTo>
                    <a:pt x="198247" y="4447159"/>
                    <a:pt x="190627" y="4447159"/>
                    <a:pt x="190627" y="4447159"/>
                  </a:cubicBezTo>
                  <a:cubicBezTo>
                    <a:pt x="175387" y="4447159"/>
                    <a:pt x="160147" y="4439539"/>
                    <a:pt x="152527" y="4424299"/>
                  </a:cubicBezTo>
                  <a:close/>
                  <a:moveTo>
                    <a:pt x="6687947" y="4264025"/>
                  </a:moveTo>
                  <a:cubicBezTo>
                    <a:pt x="6665086" y="4256405"/>
                    <a:pt x="6649847" y="4233545"/>
                    <a:pt x="6657467" y="4218305"/>
                  </a:cubicBezTo>
                  <a:cubicBezTo>
                    <a:pt x="6665086" y="4195445"/>
                    <a:pt x="6680326" y="4180205"/>
                    <a:pt x="6703186" y="4187825"/>
                  </a:cubicBezTo>
                  <a:cubicBezTo>
                    <a:pt x="6726047" y="4195445"/>
                    <a:pt x="6733667" y="4210685"/>
                    <a:pt x="6733667" y="4233545"/>
                  </a:cubicBezTo>
                  <a:cubicBezTo>
                    <a:pt x="6726047" y="4248785"/>
                    <a:pt x="6710807" y="4264025"/>
                    <a:pt x="6695567" y="4264025"/>
                  </a:cubicBezTo>
                  <a:cubicBezTo>
                    <a:pt x="6695567" y="4264025"/>
                    <a:pt x="6687947" y="4264025"/>
                    <a:pt x="6687947" y="4264025"/>
                  </a:cubicBezTo>
                  <a:close/>
                  <a:moveTo>
                    <a:pt x="99187" y="4210812"/>
                  </a:moveTo>
                  <a:cubicBezTo>
                    <a:pt x="91567" y="4195572"/>
                    <a:pt x="106807" y="4172712"/>
                    <a:pt x="122047" y="4165092"/>
                  </a:cubicBezTo>
                  <a:cubicBezTo>
                    <a:pt x="144907" y="4165092"/>
                    <a:pt x="167767" y="4172712"/>
                    <a:pt x="167767" y="4195572"/>
                  </a:cubicBezTo>
                  <a:cubicBezTo>
                    <a:pt x="175387" y="4218432"/>
                    <a:pt x="160147" y="4241292"/>
                    <a:pt x="144907" y="4241292"/>
                  </a:cubicBezTo>
                  <a:cubicBezTo>
                    <a:pt x="137287" y="4241292"/>
                    <a:pt x="137287" y="4241292"/>
                    <a:pt x="129667" y="4241292"/>
                  </a:cubicBezTo>
                  <a:cubicBezTo>
                    <a:pt x="114427" y="4241292"/>
                    <a:pt x="99187" y="4233672"/>
                    <a:pt x="99187" y="4210812"/>
                  </a:cubicBezTo>
                  <a:close/>
                  <a:moveTo>
                    <a:pt x="6733667" y="4050538"/>
                  </a:moveTo>
                  <a:cubicBezTo>
                    <a:pt x="6710807" y="4050538"/>
                    <a:pt x="6695567" y="4027678"/>
                    <a:pt x="6703187" y="4004818"/>
                  </a:cubicBezTo>
                  <a:cubicBezTo>
                    <a:pt x="6703187" y="3989578"/>
                    <a:pt x="6726048" y="3974338"/>
                    <a:pt x="6748907" y="3974338"/>
                  </a:cubicBezTo>
                  <a:cubicBezTo>
                    <a:pt x="6764148" y="3981958"/>
                    <a:pt x="6779387" y="3997198"/>
                    <a:pt x="6779387" y="4020058"/>
                  </a:cubicBezTo>
                  <a:cubicBezTo>
                    <a:pt x="6771767" y="4042918"/>
                    <a:pt x="6756527" y="4050538"/>
                    <a:pt x="6741287" y="4050538"/>
                  </a:cubicBezTo>
                  <a:cubicBezTo>
                    <a:pt x="6741287" y="4050538"/>
                    <a:pt x="6733667" y="4050538"/>
                    <a:pt x="6733667" y="4050538"/>
                  </a:cubicBezTo>
                  <a:close/>
                  <a:moveTo>
                    <a:pt x="53340" y="4004818"/>
                  </a:moveTo>
                  <a:cubicBezTo>
                    <a:pt x="45720" y="3981958"/>
                    <a:pt x="60960" y="3959098"/>
                    <a:pt x="83820" y="3959098"/>
                  </a:cubicBezTo>
                  <a:cubicBezTo>
                    <a:pt x="106680" y="3951478"/>
                    <a:pt x="121920" y="3966718"/>
                    <a:pt x="129540" y="3989578"/>
                  </a:cubicBezTo>
                  <a:cubicBezTo>
                    <a:pt x="129540" y="4012438"/>
                    <a:pt x="114300" y="4027678"/>
                    <a:pt x="99060" y="4035298"/>
                  </a:cubicBezTo>
                  <a:cubicBezTo>
                    <a:pt x="91440" y="4035298"/>
                    <a:pt x="91440" y="4035298"/>
                    <a:pt x="91440" y="4035298"/>
                  </a:cubicBezTo>
                  <a:cubicBezTo>
                    <a:pt x="68580" y="4035298"/>
                    <a:pt x="53340" y="4020058"/>
                    <a:pt x="53340" y="4004818"/>
                  </a:cubicBezTo>
                  <a:close/>
                  <a:moveTo>
                    <a:pt x="6764147" y="3836924"/>
                  </a:moveTo>
                  <a:cubicBezTo>
                    <a:pt x="6748907" y="3836924"/>
                    <a:pt x="6733667" y="3821684"/>
                    <a:pt x="6733667" y="3798824"/>
                  </a:cubicBezTo>
                  <a:cubicBezTo>
                    <a:pt x="6733667" y="3775964"/>
                    <a:pt x="6756526" y="3760724"/>
                    <a:pt x="6771767" y="3768344"/>
                  </a:cubicBezTo>
                  <a:cubicBezTo>
                    <a:pt x="6794626" y="3768344"/>
                    <a:pt x="6809867" y="3783584"/>
                    <a:pt x="6809867" y="3806444"/>
                  </a:cubicBezTo>
                  <a:cubicBezTo>
                    <a:pt x="6809867" y="3829304"/>
                    <a:pt x="6787007" y="3844544"/>
                    <a:pt x="6771767" y="3844544"/>
                  </a:cubicBezTo>
                  <a:cubicBezTo>
                    <a:pt x="6771767" y="3844544"/>
                    <a:pt x="6764147" y="3836924"/>
                    <a:pt x="6764147" y="3836924"/>
                  </a:cubicBezTo>
                  <a:close/>
                  <a:moveTo>
                    <a:pt x="22860" y="3791204"/>
                  </a:moveTo>
                  <a:cubicBezTo>
                    <a:pt x="22860" y="3768344"/>
                    <a:pt x="38100" y="3745484"/>
                    <a:pt x="53340" y="3745484"/>
                  </a:cubicBezTo>
                  <a:cubicBezTo>
                    <a:pt x="76200" y="3745484"/>
                    <a:pt x="99060" y="3760724"/>
                    <a:pt x="99060" y="3775964"/>
                  </a:cubicBezTo>
                  <a:cubicBezTo>
                    <a:pt x="99060" y="3798824"/>
                    <a:pt x="83820" y="3821684"/>
                    <a:pt x="60960" y="3821684"/>
                  </a:cubicBezTo>
                  <a:cubicBezTo>
                    <a:pt x="38100" y="3821684"/>
                    <a:pt x="22860" y="3806444"/>
                    <a:pt x="22860" y="3791204"/>
                  </a:cubicBezTo>
                  <a:close/>
                  <a:moveTo>
                    <a:pt x="6787007" y="3623310"/>
                  </a:moveTo>
                  <a:cubicBezTo>
                    <a:pt x="6764147" y="3623310"/>
                    <a:pt x="6748907" y="3608070"/>
                    <a:pt x="6748907" y="3585210"/>
                  </a:cubicBezTo>
                  <a:cubicBezTo>
                    <a:pt x="6748907" y="3562350"/>
                    <a:pt x="6771767" y="3547110"/>
                    <a:pt x="6787007" y="3554730"/>
                  </a:cubicBezTo>
                  <a:cubicBezTo>
                    <a:pt x="6809867" y="3554730"/>
                    <a:pt x="6825107" y="3569970"/>
                    <a:pt x="6825107" y="3592830"/>
                  </a:cubicBezTo>
                  <a:cubicBezTo>
                    <a:pt x="6825107" y="3608070"/>
                    <a:pt x="6809867" y="3630930"/>
                    <a:pt x="6787007" y="3630930"/>
                  </a:cubicBezTo>
                  <a:cubicBezTo>
                    <a:pt x="6787007" y="3630930"/>
                    <a:pt x="6787007" y="3630930"/>
                    <a:pt x="6787007" y="3623310"/>
                  </a:cubicBezTo>
                  <a:close/>
                  <a:moveTo>
                    <a:pt x="7620" y="3569970"/>
                  </a:moveTo>
                  <a:cubicBezTo>
                    <a:pt x="7620" y="3547110"/>
                    <a:pt x="22860" y="3531870"/>
                    <a:pt x="45720" y="3531870"/>
                  </a:cubicBezTo>
                  <a:cubicBezTo>
                    <a:pt x="60960" y="3531870"/>
                    <a:pt x="83820" y="3547110"/>
                    <a:pt x="83820" y="3569970"/>
                  </a:cubicBezTo>
                  <a:cubicBezTo>
                    <a:pt x="83820" y="3592830"/>
                    <a:pt x="68580" y="3608070"/>
                    <a:pt x="45720" y="3608070"/>
                  </a:cubicBezTo>
                  <a:cubicBezTo>
                    <a:pt x="22860" y="3608070"/>
                    <a:pt x="7620" y="3592830"/>
                    <a:pt x="7620" y="3569970"/>
                  </a:cubicBezTo>
                  <a:close/>
                  <a:moveTo>
                    <a:pt x="6756526" y="3371596"/>
                  </a:moveTo>
                  <a:cubicBezTo>
                    <a:pt x="6756526" y="3356356"/>
                    <a:pt x="6771767" y="3333496"/>
                    <a:pt x="6794626" y="3333496"/>
                  </a:cubicBezTo>
                  <a:cubicBezTo>
                    <a:pt x="6809867" y="3333496"/>
                    <a:pt x="6832726" y="3356356"/>
                    <a:pt x="6832726" y="3371596"/>
                  </a:cubicBezTo>
                  <a:cubicBezTo>
                    <a:pt x="6832726" y="3394456"/>
                    <a:pt x="6809867" y="3409696"/>
                    <a:pt x="6794626" y="3409696"/>
                  </a:cubicBezTo>
                  <a:cubicBezTo>
                    <a:pt x="6771767" y="3409696"/>
                    <a:pt x="6756526" y="3394456"/>
                    <a:pt x="6756526" y="3371596"/>
                  </a:cubicBezTo>
                  <a:close/>
                  <a:moveTo>
                    <a:pt x="38100" y="3394456"/>
                  </a:moveTo>
                  <a:cubicBezTo>
                    <a:pt x="22860" y="3394456"/>
                    <a:pt x="0" y="3379216"/>
                    <a:pt x="0" y="3356356"/>
                  </a:cubicBezTo>
                  <a:cubicBezTo>
                    <a:pt x="0" y="3333496"/>
                    <a:pt x="22860" y="3318256"/>
                    <a:pt x="38100" y="3318256"/>
                  </a:cubicBezTo>
                  <a:cubicBezTo>
                    <a:pt x="60960" y="3318256"/>
                    <a:pt x="76200" y="3333496"/>
                    <a:pt x="76200" y="3356356"/>
                  </a:cubicBezTo>
                  <a:cubicBezTo>
                    <a:pt x="76200" y="3379216"/>
                    <a:pt x="60960" y="3394456"/>
                    <a:pt x="38100" y="3394456"/>
                  </a:cubicBezTo>
                  <a:close/>
                  <a:moveTo>
                    <a:pt x="6741287" y="3165602"/>
                  </a:moveTo>
                  <a:cubicBezTo>
                    <a:pt x="6741287" y="3142742"/>
                    <a:pt x="6756527" y="3127502"/>
                    <a:pt x="6779387" y="3119882"/>
                  </a:cubicBezTo>
                  <a:cubicBezTo>
                    <a:pt x="6802247" y="3119882"/>
                    <a:pt x="6817487" y="3135122"/>
                    <a:pt x="6817487" y="3157982"/>
                  </a:cubicBezTo>
                  <a:cubicBezTo>
                    <a:pt x="6825107" y="3180842"/>
                    <a:pt x="6809867" y="3196082"/>
                    <a:pt x="6787007" y="3196082"/>
                  </a:cubicBezTo>
                  <a:cubicBezTo>
                    <a:pt x="6787007" y="3196082"/>
                    <a:pt x="6787007" y="3196082"/>
                    <a:pt x="6779387" y="3196082"/>
                  </a:cubicBezTo>
                  <a:cubicBezTo>
                    <a:pt x="6764147" y="3196082"/>
                    <a:pt x="6748907" y="3180842"/>
                    <a:pt x="6741287" y="3165602"/>
                  </a:cubicBezTo>
                  <a:close/>
                  <a:moveTo>
                    <a:pt x="45720" y="3180842"/>
                  </a:moveTo>
                  <a:cubicBezTo>
                    <a:pt x="30480" y="3180842"/>
                    <a:pt x="15240" y="3157982"/>
                    <a:pt x="15240" y="3135122"/>
                  </a:cubicBezTo>
                  <a:cubicBezTo>
                    <a:pt x="15240" y="3119882"/>
                    <a:pt x="30480" y="3104642"/>
                    <a:pt x="53340" y="3104642"/>
                  </a:cubicBezTo>
                  <a:cubicBezTo>
                    <a:pt x="76200" y="3104642"/>
                    <a:pt x="91440" y="3119882"/>
                    <a:pt x="91440" y="3142742"/>
                  </a:cubicBezTo>
                  <a:cubicBezTo>
                    <a:pt x="91440" y="3165602"/>
                    <a:pt x="68580" y="3180842"/>
                    <a:pt x="53340" y="3180842"/>
                  </a:cubicBezTo>
                  <a:cubicBezTo>
                    <a:pt x="53340" y="3180842"/>
                    <a:pt x="45720" y="3180842"/>
                    <a:pt x="45720" y="3180842"/>
                  </a:cubicBezTo>
                  <a:close/>
                  <a:moveTo>
                    <a:pt x="6718426" y="2951988"/>
                  </a:moveTo>
                  <a:cubicBezTo>
                    <a:pt x="6718426" y="2929128"/>
                    <a:pt x="6733667" y="2913888"/>
                    <a:pt x="6756526" y="2906268"/>
                  </a:cubicBezTo>
                  <a:cubicBezTo>
                    <a:pt x="6771767" y="2906268"/>
                    <a:pt x="6794626" y="2921508"/>
                    <a:pt x="6794626" y="2944368"/>
                  </a:cubicBezTo>
                  <a:cubicBezTo>
                    <a:pt x="6802247" y="2959608"/>
                    <a:pt x="6787007" y="2982468"/>
                    <a:pt x="6764147" y="2982468"/>
                  </a:cubicBezTo>
                  <a:cubicBezTo>
                    <a:pt x="6764147" y="2982468"/>
                    <a:pt x="6764147" y="2982468"/>
                    <a:pt x="6756526" y="2982468"/>
                  </a:cubicBezTo>
                  <a:cubicBezTo>
                    <a:pt x="6741287" y="2982468"/>
                    <a:pt x="6726047" y="2974848"/>
                    <a:pt x="6718426" y="2951988"/>
                  </a:cubicBezTo>
                  <a:close/>
                  <a:moveTo>
                    <a:pt x="68580" y="2967228"/>
                  </a:moveTo>
                  <a:cubicBezTo>
                    <a:pt x="45720" y="2959608"/>
                    <a:pt x="38100" y="2944368"/>
                    <a:pt x="38100" y="2921508"/>
                  </a:cubicBezTo>
                  <a:cubicBezTo>
                    <a:pt x="38100" y="2898648"/>
                    <a:pt x="60960" y="2891028"/>
                    <a:pt x="83820" y="2891028"/>
                  </a:cubicBezTo>
                  <a:cubicBezTo>
                    <a:pt x="99060" y="2891028"/>
                    <a:pt x="114300" y="2913888"/>
                    <a:pt x="114300" y="2936748"/>
                  </a:cubicBezTo>
                  <a:cubicBezTo>
                    <a:pt x="106680" y="2951988"/>
                    <a:pt x="91440" y="2967228"/>
                    <a:pt x="76200" y="2967228"/>
                  </a:cubicBezTo>
                  <a:cubicBezTo>
                    <a:pt x="76200" y="2967228"/>
                    <a:pt x="68580" y="2967228"/>
                    <a:pt x="68580" y="2967228"/>
                  </a:cubicBezTo>
                  <a:close/>
                  <a:moveTo>
                    <a:pt x="6687820" y="2745994"/>
                  </a:moveTo>
                  <a:cubicBezTo>
                    <a:pt x="6680200" y="2723134"/>
                    <a:pt x="6695440" y="2700274"/>
                    <a:pt x="6718300" y="2700274"/>
                  </a:cubicBezTo>
                  <a:cubicBezTo>
                    <a:pt x="6733540" y="2692654"/>
                    <a:pt x="6756400" y="2707894"/>
                    <a:pt x="6764020" y="2730754"/>
                  </a:cubicBezTo>
                  <a:cubicBezTo>
                    <a:pt x="6764020" y="2745994"/>
                    <a:pt x="6748780" y="2768854"/>
                    <a:pt x="6733540" y="2776474"/>
                  </a:cubicBezTo>
                  <a:cubicBezTo>
                    <a:pt x="6725920" y="2776474"/>
                    <a:pt x="6725920" y="2776474"/>
                    <a:pt x="6725920" y="2776474"/>
                  </a:cubicBezTo>
                  <a:cubicBezTo>
                    <a:pt x="6703060" y="2776474"/>
                    <a:pt x="6687820" y="2761234"/>
                    <a:pt x="6687820" y="2745994"/>
                  </a:cubicBezTo>
                  <a:close/>
                  <a:moveTo>
                    <a:pt x="106680" y="2753614"/>
                  </a:moveTo>
                  <a:cubicBezTo>
                    <a:pt x="83820" y="2753614"/>
                    <a:pt x="68580" y="2730754"/>
                    <a:pt x="76200" y="2707894"/>
                  </a:cubicBezTo>
                  <a:cubicBezTo>
                    <a:pt x="76200" y="2685034"/>
                    <a:pt x="99060" y="2677414"/>
                    <a:pt x="121920" y="2677414"/>
                  </a:cubicBezTo>
                  <a:cubicBezTo>
                    <a:pt x="144780" y="2685034"/>
                    <a:pt x="152400" y="2707894"/>
                    <a:pt x="152400" y="2723134"/>
                  </a:cubicBezTo>
                  <a:cubicBezTo>
                    <a:pt x="144780" y="2745994"/>
                    <a:pt x="129540" y="2753614"/>
                    <a:pt x="114300" y="2753614"/>
                  </a:cubicBezTo>
                  <a:cubicBezTo>
                    <a:pt x="106680" y="2753614"/>
                    <a:pt x="106680" y="2753614"/>
                    <a:pt x="106680" y="2753614"/>
                  </a:cubicBezTo>
                  <a:close/>
                  <a:moveTo>
                    <a:pt x="6634480" y="2540000"/>
                  </a:moveTo>
                  <a:cubicBezTo>
                    <a:pt x="6634480" y="2517140"/>
                    <a:pt x="6642100" y="2494280"/>
                    <a:pt x="6664960" y="2494280"/>
                  </a:cubicBezTo>
                  <a:cubicBezTo>
                    <a:pt x="6687820" y="2486660"/>
                    <a:pt x="6703060" y="2494280"/>
                    <a:pt x="6710680" y="2517140"/>
                  </a:cubicBezTo>
                  <a:cubicBezTo>
                    <a:pt x="6718300" y="2540000"/>
                    <a:pt x="6703060" y="2562860"/>
                    <a:pt x="6687820" y="2562860"/>
                  </a:cubicBezTo>
                  <a:cubicBezTo>
                    <a:pt x="6680200" y="2562860"/>
                    <a:pt x="6680200" y="2562860"/>
                    <a:pt x="6672580" y="2562860"/>
                  </a:cubicBezTo>
                  <a:cubicBezTo>
                    <a:pt x="6657340" y="2562860"/>
                    <a:pt x="6642100" y="2555240"/>
                    <a:pt x="6634480" y="2540000"/>
                  </a:cubicBezTo>
                  <a:close/>
                  <a:moveTo>
                    <a:pt x="152527" y="2547620"/>
                  </a:moveTo>
                  <a:cubicBezTo>
                    <a:pt x="129667" y="2540000"/>
                    <a:pt x="122047" y="2517140"/>
                    <a:pt x="129667" y="2501900"/>
                  </a:cubicBezTo>
                  <a:cubicBezTo>
                    <a:pt x="129667" y="2479040"/>
                    <a:pt x="152527" y="2463800"/>
                    <a:pt x="175387" y="2471420"/>
                  </a:cubicBezTo>
                  <a:cubicBezTo>
                    <a:pt x="190627" y="2479040"/>
                    <a:pt x="205867" y="2501900"/>
                    <a:pt x="198247" y="2517140"/>
                  </a:cubicBezTo>
                  <a:cubicBezTo>
                    <a:pt x="198247" y="2532380"/>
                    <a:pt x="183007" y="2547620"/>
                    <a:pt x="167767" y="2547620"/>
                  </a:cubicBezTo>
                  <a:cubicBezTo>
                    <a:pt x="160147" y="2547620"/>
                    <a:pt x="160147" y="2547620"/>
                    <a:pt x="152527" y="2547620"/>
                  </a:cubicBezTo>
                  <a:close/>
                  <a:moveTo>
                    <a:pt x="6573520" y="2334006"/>
                  </a:moveTo>
                  <a:cubicBezTo>
                    <a:pt x="6565900" y="2318766"/>
                    <a:pt x="6581139" y="2295906"/>
                    <a:pt x="6596380" y="2288286"/>
                  </a:cubicBezTo>
                  <a:cubicBezTo>
                    <a:pt x="6619239" y="2280666"/>
                    <a:pt x="6642100" y="2288286"/>
                    <a:pt x="6649720" y="2311146"/>
                  </a:cubicBezTo>
                  <a:cubicBezTo>
                    <a:pt x="6657339" y="2334006"/>
                    <a:pt x="6642100" y="2349246"/>
                    <a:pt x="6626860" y="2356866"/>
                  </a:cubicBezTo>
                  <a:cubicBezTo>
                    <a:pt x="6619239" y="2364486"/>
                    <a:pt x="6611620" y="2364486"/>
                    <a:pt x="6611620" y="2364486"/>
                  </a:cubicBezTo>
                  <a:cubicBezTo>
                    <a:pt x="6596380" y="2364486"/>
                    <a:pt x="6581139" y="2349246"/>
                    <a:pt x="6573520" y="2334006"/>
                  </a:cubicBezTo>
                  <a:close/>
                  <a:moveTo>
                    <a:pt x="213487" y="2341626"/>
                  </a:moveTo>
                  <a:cubicBezTo>
                    <a:pt x="198247" y="2334006"/>
                    <a:pt x="183007" y="2311146"/>
                    <a:pt x="190627" y="2288159"/>
                  </a:cubicBezTo>
                  <a:cubicBezTo>
                    <a:pt x="198247" y="2272919"/>
                    <a:pt x="221107" y="2257679"/>
                    <a:pt x="243967" y="2265299"/>
                  </a:cubicBezTo>
                  <a:cubicBezTo>
                    <a:pt x="259207" y="2272919"/>
                    <a:pt x="274447" y="2295779"/>
                    <a:pt x="266827" y="2318766"/>
                  </a:cubicBezTo>
                  <a:cubicBezTo>
                    <a:pt x="259207" y="2334006"/>
                    <a:pt x="243967" y="2341626"/>
                    <a:pt x="228727" y="2341626"/>
                  </a:cubicBezTo>
                  <a:cubicBezTo>
                    <a:pt x="221107" y="2341626"/>
                    <a:pt x="221107" y="2341626"/>
                    <a:pt x="213487" y="2341626"/>
                  </a:cubicBezTo>
                  <a:close/>
                  <a:moveTo>
                    <a:pt x="6497320" y="2135632"/>
                  </a:moveTo>
                  <a:cubicBezTo>
                    <a:pt x="6489700" y="2120392"/>
                    <a:pt x="6504940" y="2097532"/>
                    <a:pt x="6520180" y="2089912"/>
                  </a:cubicBezTo>
                  <a:cubicBezTo>
                    <a:pt x="6543040" y="2082292"/>
                    <a:pt x="6565900" y="2089912"/>
                    <a:pt x="6573520" y="2105152"/>
                  </a:cubicBezTo>
                  <a:cubicBezTo>
                    <a:pt x="6581140" y="2128012"/>
                    <a:pt x="6565900" y="2150872"/>
                    <a:pt x="6550660" y="2158619"/>
                  </a:cubicBezTo>
                  <a:cubicBezTo>
                    <a:pt x="6543040" y="2158619"/>
                    <a:pt x="6543040" y="2158619"/>
                    <a:pt x="6535420" y="2158619"/>
                  </a:cubicBezTo>
                  <a:cubicBezTo>
                    <a:pt x="6520180" y="2158619"/>
                    <a:pt x="6504940" y="2150999"/>
                    <a:pt x="6497320" y="2135759"/>
                  </a:cubicBezTo>
                  <a:close/>
                  <a:moveTo>
                    <a:pt x="289814" y="2143379"/>
                  </a:moveTo>
                  <a:cubicBezTo>
                    <a:pt x="274574" y="2128139"/>
                    <a:pt x="259334" y="2112899"/>
                    <a:pt x="266954" y="2089912"/>
                  </a:cubicBezTo>
                  <a:cubicBezTo>
                    <a:pt x="274574" y="2067052"/>
                    <a:pt x="297434" y="2059432"/>
                    <a:pt x="320294" y="2067052"/>
                  </a:cubicBezTo>
                  <a:cubicBezTo>
                    <a:pt x="335534" y="2074672"/>
                    <a:pt x="350774" y="2097532"/>
                    <a:pt x="343154" y="2120519"/>
                  </a:cubicBezTo>
                  <a:cubicBezTo>
                    <a:pt x="335534" y="2135759"/>
                    <a:pt x="320294" y="2143379"/>
                    <a:pt x="305054" y="2143379"/>
                  </a:cubicBezTo>
                  <a:cubicBezTo>
                    <a:pt x="297434" y="2143379"/>
                    <a:pt x="297434" y="2143379"/>
                    <a:pt x="289814" y="2143379"/>
                  </a:cubicBezTo>
                  <a:close/>
                  <a:moveTo>
                    <a:pt x="6413373" y="1945005"/>
                  </a:moveTo>
                  <a:cubicBezTo>
                    <a:pt x="6405753" y="1922145"/>
                    <a:pt x="6413373" y="1899285"/>
                    <a:pt x="6428613" y="1891538"/>
                  </a:cubicBezTo>
                  <a:cubicBezTo>
                    <a:pt x="6451473" y="1883918"/>
                    <a:pt x="6474333" y="1891538"/>
                    <a:pt x="6481953" y="1914398"/>
                  </a:cubicBezTo>
                  <a:cubicBezTo>
                    <a:pt x="6489573" y="1929638"/>
                    <a:pt x="6481953" y="1952498"/>
                    <a:pt x="6466713" y="1960118"/>
                  </a:cubicBezTo>
                  <a:cubicBezTo>
                    <a:pt x="6459093" y="1967738"/>
                    <a:pt x="6451473" y="1967738"/>
                    <a:pt x="6443853" y="1967738"/>
                  </a:cubicBezTo>
                  <a:cubicBezTo>
                    <a:pt x="6436233" y="1967738"/>
                    <a:pt x="6420993" y="1960118"/>
                    <a:pt x="6413373" y="1944878"/>
                  </a:cubicBezTo>
                  <a:close/>
                  <a:moveTo>
                    <a:pt x="381254" y="1944878"/>
                  </a:moveTo>
                  <a:cubicBezTo>
                    <a:pt x="358394" y="1937258"/>
                    <a:pt x="350774" y="1914398"/>
                    <a:pt x="358394" y="1891411"/>
                  </a:cubicBezTo>
                  <a:cubicBezTo>
                    <a:pt x="373634" y="1876171"/>
                    <a:pt x="396494" y="1868551"/>
                    <a:pt x="411734" y="1876171"/>
                  </a:cubicBezTo>
                  <a:cubicBezTo>
                    <a:pt x="426974" y="1883791"/>
                    <a:pt x="434594" y="1906651"/>
                    <a:pt x="426974" y="1929638"/>
                  </a:cubicBezTo>
                  <a:cubicBezTo>
                    <a:pt x="419354" y="1937258"/>
                    <a:pt x="411734" y="1944878"/>
                    <a:pt x="396494" y="1944878"/>
                  </a:cubicBezTo>
                  <a:cubicBezTo>
                    <a:pt x="388874" y="1944878"/>
                    <a:pt x="381254" y="1944878"/>
                    <a:pt x="381254" y="1944878"/>
                  </a:cubicBezTo>
                  <a:close/>
                  <a:moveTo>
                    <a:pt x="6314186" y="1754124"/>
                  </a:moveTo>
                  <a:cubicBezTo>
                    <a:pt x="6306566" y="1738884"/>
                    <a:pt x="6306566" y="1716024"/>
                    <a:pt x="6329426" y="1708404"/>
                  </a:cubicBezTo>
                  <a:cubicBezTo>
                    <a:pt x="6344666" y="1693164"/>
                    <a:pt x="6367526" y="1700784"/>
                    <a:pt x="6382766" y="1716024"/>
                  </a:cubicBezTo>
                  <a:cubicBezTo>
                    <a:pt x="6390386" y="1738884"/>
                    <a:pt x="6382766" y="1761744"/>
                    <a:pt x="6367526" y="1769491"/>
                  </a:cubicBezTo>
                  <a:cubicBezTo>
                    <a:pt x="6359906" y="1777111"/>
                    <a:pt x="6352286" y="1777111"/>
                    <a:pt x="6344666" y="1777111"/>
                  </a:cubicBezTo>
                  <a:cubicBezTo>
                    <a:pt x="6329426" y="1777111"/>
                    <a:pt x="6321806" y="1769491"/>
                    <a:pt x="6314186" y="1754251"/>
                  </a:cubicBezTo>
                  <a:close/>
                  <a:moveTo>
                    <a:pt x="480441" y="1754251"/>
                  </a:moveTo>
                  <a:cubicBezTo>
                    <a:pt x="457581" y="1746631"/>
                    <a:pt x="449961" y="1723771"/>
                    <a:pt x="465201" y="1700784"/>
                  </a:cubicBezTo>
                  <a:cubicBezTo>
                    <a:pt x="472821" y="1685544"/>
                    <a:pt x="495681" y="1677924"/>
                    <a:pt x="518541" y="1685544"/>
                  </a:cubicBezTo>
                  <a:cubicBezTo>
                    <a:pt x="533781" y="1700784"/>
                    <a:pt x="541401" y="1723644"/>
                    <a:pt x="526161" y="1739011"/>
                  </a:cubicBezTo>
                  <a:cubicBezTo>
                    <a:pt x="518541" y="1754251"/>
                    <a:pt x="510921" y="1761871"/>
                    <a:pt x="495681" y="1761871"/>
                  </a:cubicBezTo>
                  <a:cubicBezTo>
                    <a:pt x="488061" y="1761871"/>
                    <a:pt x="480441" y="1754251"/>
                    <a:pt x="480441" y="1754251"/>
                  </a:cubicBezTo>
                  <a:close/>
                  <a:moveTo>
                    <a:pt x="6199886" y="1578737"/>
                  </a:moveTo>
                  <a:cubicBezTo>
                    <a:pt x="6199886" y="1571117"/>
                    <a:pt x="6199886" y="1571117"/>
                    <a:pt x="6199886" y="1571117"/>
                  </a:cubicBezTo>
                  <a:cubicBezTo>
                    <a:pt x="6184646" y="1555877"/>
                    <a:pt x="6192266" y="1533017"/>
                    <a:pt x="6207506" y="1517650"/>
                  </a:cubicBezTo>
                  <a:cubicBezTo>
                    <a:pt x="6230366" y="1510030"/>
                    <a:pt x="6253226" y="1510030"/>
                    <a:pt x="6260846" y="1532890"/>
                  </a:cubicBezTo>
                  <a:cubicBezTo>
                    <a:pt x="6268466" y="1532890"/>
                    <a:pt x="6268466" y="1532890"/>
                    <a:pt x="6268466" y="1532890"/>
                  </a:cubicBezTo>
                  <a:cubicBezTo>
                    <a:pt x="6276086" y="1555750"/>
                    <a:pt x="6276086" y="1578610"/>
                    <a:pt x="6253226" y="1586357"/>
                  </a:cubicBezTo>
                  <a:cubicBezTo>
                    <a:pt x="6245606" y="1593977"/>
                    <a:pt x="6237986" y="1593977"/>
                    <a:pt x="6230366" y="1593977"/>
                  </a:cubicBezTo>
                  <a:cubicBezTo>
                    <a:pt x="6222746" y="1593977"/>
                    <a:pt x="6207506" y="1586357"/>
                    <a:pt x="6199886" y="1578737"/>
                  </a:cubicBezTo>
                  <a:close/>
                  <a:moveTo>
                    <a:pt x="587248" y="1571117"/>
                  </a:moveTo>
                  <a:cubicBezTo>
                    <a:pt x="572008" y="1555877"/>
                    <a:pt x="564388" y="1533017"/>
                    <a:pt x="579628" y="1517650"/>
                  </a:cubicBezTo>
                  <a:cubicBezTo>
                    <a:pt x="587248" y="1502410"/>
                    <a:pt x="610108" y="1494790"/>
                    <a:pt x="632968" y="1510030"/>
                  </a:cubicBezTo>
                  <a:cubicBezTo>
                    <a:pt x="648208" y="1517650"/>
                    <a:pt x="655828" y="1540510"/>
                    <a:pt x="640588" y="1563497"/>
                  </a:cubicBezTo>
                  <a:cubicBezTo>
                    <a:pt x="632968" y="1571117"/>
                    <a:pt x="625348" y="1578737"/>
                    <a:pt x="610108" y="1578737"/>
                  </a:cubicBezTo>
                  <a:cubicBezTo>
                    <a:pt x="602488" y="1578737"/>
                    <a:pt x="594868" y="1578737"/>
                    <a:pt x="587248" y="1571117"/>
                  </a:cubicBezTo>
                  <a:close/>
                  <a:moveTo>
                    <a:pt x="6077839" y="1403223"/>
                  </a:moveTo>
                  <a:cubicBezTo>
                    <a:pt x="6062599" y="1380363"/>
                    <a:pt x="6070219" y="1357503"/>
                    <a:pt x="6085459" y="1349756"/>
                  </a:cubicBezTo>
                  <a:cubicBezTo>
                    <a:pt x="6100699" y="1334516"/>
                    <a:pt x="6123559" y="1334516"/>
                    <a:pt x="6138799" y="1357376"/>
                  </a:cubicBezTo>
                  <a:cubicBezTo>
                    <a:pt x="6146419" y="1372616"/>
                    <a:pt x="6146419" y="1395476"/>
                    <a:pt x="6131179" y="1410843"/>
                  </a:cubicBezTo>
                  <a:cubicBezTo>
                    <a:pt x="6123559" y="1410843"/>
                    <a:pt x="6115939" y="1418463"/>
                    <a:pt x="6108319" y="1418463"/>
                  </a:cubicBezTo>
                  <a:cubicBezTo>
                    <a:pt x="6093079" y="1418463"/>
                    <a:pt x="6085459" y="1410843"/>
                    <a:pt x="6077839" y="1403223"/>
                  </a:cubicBezTo>
                  <a:close/>
                  <a:moveTo>
                    <a:pt x="709168" y="1395603"/>
                  </a:moveTo>
                  <a:cubicBezTo>
                    <a:pt x="693928" y="1380363"/>
                    <a:pt x="693928" y="1357503"/>
                    <a:pt x="701548" y="1342136"/>
                  </a:cubicBezTo>
                  <a:cubicBezTo>
                    <a:pt x="716788" y="1326896"/>
                    <a:pt x="739648" y="1319276"/>
                    <a:pt x="754888" y="1334516"/>
                  </a:cubicBezTo>
                  <a:cubicBezTo>
                    <a:pt x="777748" y="1349756"/>
                    <a:pt x="777748" y="1372616"/>
                    <a:pt x="762508" y="1387983"/>
                  </a:cubicBezTo>
                  <a:cubicBezTo>
                    <a:pt x="754888" y="1395603"/>
                    <a:pt x="747268" y="1403223"/>
                    <a:pt x="732028" y="1403223"/>
                  </a:cubicBezTo>
                  <a:cubicBezTo>
                    <a:pt x="724408" y="1403223"/>
                    <a:pt x="716788" y="1403223"/>
                    <a:pt x="709168" y="1395603"/>
                  </a:cubicBezTo>
                  <a:close/>
                  <a:moveTo>
                    <a:pt x="5940552" y="1235456"/>
                  </a:moveTo>
                  <a:cubicBezTo>
                    <a:pt x="5932932" y="1220216"/>
                    <a:pt x="5932932" y="1197356"/>
                    <a:pt x="5948172" y="1181989"/>
                  </a:cubicBezTo>
                  <a:cubicBezTo>
                    <a:pt x="5963412" y="1166749"/>
                    <a:pt x="5986272" y="1166749"/>
                    <a:pt x="6001512" y="1181989"/>
                  </a:cubicBezTo>
                  <a:cubicBezTo>
                    <a:pt x="6016752" y="1204849"/>
                    <a:pt x="6009132" y="1227709"/>
                    <a:pt x="5993892" y="1243076"/>
                  </a:cubicBezTo>
                  <a:cubicBezTo>
                    <a:pt x="5986272" y="1243076"/>
                    <a:pt x="5978652" y="1250696"/>
                    <a:pt x="5971032" y="1250696"/>
                  </a:cubicBezTo>
                  <a:cubicBezTo>
                    <a:pt x="5963412" y="1250696"/>
                    <a:pt x="5948172" y="1243076"/>
                    <a:pt x="5940552" y="1235456"/>
                  </a:cubicBezTo>
                  <a:close/>
                  <a:moveTo>
                    <a:pt x="846455" y="1227836"/>
                  </a:moveTo>
                  <a:cubicBezTo>
                    <a:pt x="831215" y="1212596"/>
                    <a:pt x="831215" y="1189736"/>
                    <a:pt x="838835" y="1174369"/>
                  </a:cubicBezTo>
                  <a:cubicBezTo>
                    <a:pt x="854075" y="1159129"/>
                    <a:pt x="876935" y="1159129"/>
                    <a:pt x="892175" y="1174369"/>
                  </a:cubicBezTo>
                  <a:cubicBezTo>
                    <a:pt x="907415" y="1181989"/>
                    <a:pt x="915035" y="1204849"/>
                    <a:pt x="899795" y="1227836"/>
                  </a:cubicBezTo>
                  <a:cubicBezTo>
                    <a:pt x="892175" y="1235456"/>
                    <a:pt x="884555" y="1235456"/>
                    <a:pt x="869315" y="1235456"/>
                  </a:cubicBezTo>
                  <a:cubicBezTo>
                    <a:pt x="861695" y="1235456"/>
                    <a:pt x="854075" y="1235456"/>
                    <a:pt x="846455" y="1227836"/>
                  </a:cubicBezTo>
                  <a:close/>
                  <a:moveTo>
                    <a:pt x="5803265" y="1082802"/>
                  </a:moveTo>
                  <a:cubicBezTo>
                    <a:pt x="5788025" y="1067562"/>
                    <a:pt x="5788025" y="1037082"/>
                    <a:pt x="5803265" y="1029335"/>
                  </a:cubicBezTo>
                  <a:cubicBezTo>
                    <a:pt x="5818505" y="1014095"/>
                    <a:pt x="5841365" y="1014095"/>
                    <a:pt x="5856605" y="1029335"/>
                  </a:cubicBezTo>
                  <a:cubicBezTo>
                    <a:pt x="5871845" y="1044575"/>
                    <a:pt x="5871845" y="1067435"/>
                    <a:pt x="5856605" y="1082802"/>
                  </a:cubicBezTo>
                  <a:cubicBezTo>
                    <a:pt x="5848985" y="1090422"/>
                    <a:pt x="5833745" y="1090422"/>
                    <a:pt x="5826125" y="1090422"/>
                  </a:cubicBezTo>
                  <a:cubicBezTo>
                    <a:pt x="5818505" y="1090422"/>
                    <a:pt x="5810885" y="1090422"/>
                    <a:pt x="5803265" y="1082802"/>
                  </a:cubicBezTo>
                  <a:close/>
                  <a:moveTo>
                    <a:pt x="991362" y="1067562"/>
                  </a:moveTo>
                  <a:cubicBezTo>
                    <a:pt x="976122" y="1052322"/>
                    <a:pt x="976122" y="1029462"/>
                    <a:pt x="991362" y="1014095"/>
                  </a:cubicBezTo>
                  <a:cubicBezTo>
                    <a:pt x="1006602" y="998855"/>
                    <a:pt x="1029462" y="998855"/>
                    <a:pt x="1044702" y="1014095"/>
                  </a:cubicBezTo>
                  <a:cubicBezTo>
                    <a:pt x="1059942" y="1029335"/>
                    <a:pt x="1059942" y="1052195"/>
                    <a:pt x="1044702" y="1067562"/>
                  </a:cubicBezTo>
                  <a:cubicBezTo>
                    <a:pt x="1037082" y="1075182"/>
                    <a:pt x="1029462" y="1082802"/>
                    <a:pt x="1014222" y="1082802"/>
                  </a:cubicBezTo>
                  <a:cubicBezTo>
                    <a:pt x="1006602" y="1082802"/>
                    <a:pt x="998982" y="1075182"/>
                    <a:pt x="991362" y="1067562"/>
                  </a:cubicBezTo>
                  <a:close/>
                  <a:moveTo>
                    <a:pt x="5643118" y="930275"/>
                  </a:moveTo>
                  <a:cubicBezTo>
                    <a:pt x="5627878" y="922655"/>
                    <a:pt x="5627878" y="892175"/>
                    <a:pt x="5643118" y="876808"/>
                  </a:cubicBezTo>
                  <a:cubicBezTo>
                    <a:pt x="5658358" y="861568"/>
                    <a:pt x="5681218" y="861568"/>
                    <a:pt x="5696458" y="876808"/>
                  </a:cubicBezTo>
                  <a:cubicBezTo>
                    <a:pt x="5711698" y="892048"/>
                    <a:pt x="5711698" y="914908"/>
                    <a:pt x="5704078" y="930275"/>
                  </a:cubicBezTo>
                  <a:cubicBezTo>
                    <a:pt x="5696458" y="937895"/>
                    <a:pt x="5681218" y="945515"/>
                    <a:pt x="5673598" y="945515"/>
                  </a:cubicBezTo>
                  <a:cubicBezTo>
                    <a:pt x="5665978" y="945515"/>
                    <a:pt x="5650738" y="937895"/>
                    <a:pt x="5643118" y="930275"/>
                  </a:cubicBezTo>
                  <a:close/>
                  <a:moveTo>
                    <a:pt x="1143889" y="922655"/>
                  </a:moveTo>
                  <a:cubicBezTo>
                    <a:pt x="1128649" y="907415"/>
                    <a:pt x="1128649" y="876935"/>
                    <a:pt x="1143889" y="869188"/>
                  </a:cubicBezTo>
                  <a:cubicBezTo>
                    <a:pt x="1159129" y="853948"/>
                    <a:pt x="1189609" y="853948"/>
                    <a:pt x="1197229" y="869188"/>
                  </a:cubicBezTo>
                  <a:cubicBezTo>
                    <a:pt x="1212469" y="884428"/>
                    <a:pt x="1212469" y="907288"/>
                    <a:pt x="1197229" y="922655"/>
                  </a:cubicBezTo>
                  <a:cubicBezTo>
                    <a:pt x="1189609" y="930275"/>
                    <a:pt x="1181989" y="930275"/>
                    <a:pt x="1174369" y="930275"/>
                  </a:cubicBezTo>
                  <a:cubicBezTo>
                    <a:pt x="1159129" y="930275"/>
                    <a:pt x="1151509" y="930275"/>
                    <a:pt x="1143889" y="922655"/>
                  </a:cubicBezTo>
                  <a:close/>
                  <a:moveTo>
                    <a:pt x="5482971" y="792861"/>
                  </a:moveTo>
                  <a:cubicBezTo>
                    <a:pt x="5467731" y="785241"/>
                    <a:pt x="5467731" y="762381"/>
                    <a:pt x="5475351" y="739394"/>
                  </a:cubicBezTo>
                  <a:cubicBezTo>
                    <a:pt x="5490591" y="724154"/>
                    <a:pt x="5513451" y="724154"/>
                    <a:pt x="5528691" y="739394"/>
                  </a:cubicBezTo>
                  <a:cubicBezTo>
                    <a:pt x="5551551" y="747014"/>
                    <a:pt x="5551551" y="769874"/>
                    <a:pt x="5536311" y="792861"/>
                  </a:cubicBezTo>
                  <a:cubicBezTo>
                    <a:pt x="5528691" y="800481"/>
                    <a:pt x="5521071" y="808101"/>
                    <a:pt x="5505831" y="808101"/>
                  </a:cubicBezTo>
                  <a:cubicBezTo>
                    <a:pt x="5498211" y="808101"/>
                    <a:pt x="5490591" y="800481"/>
                    <a:pt x="5482971" y="792861"/>
                  </a:cubicBezTo>
                  <a:close/>
                  <a:moveTo>
                    <a:pt x="1304036" y="777621"/>
                  </a:moveTo>
                  <a:cubicBezTo>
                    <a:pt x="1296416" y="762381"/>
                    <a:pt x="1296416" y="739521"/>
                    <a:pt x="1311656" y="724154"/>
                  </a:cubicBezTo>
                  <a:cubicBezTo>
                    <a:pt x="1326896" y="716534"/>
                    <a:pt x="1349756" y="716534"/>
                    <a:pt x="1364996" y="731774"/>
                  </a:cubicBezTo>
                  <a:cubicBezTo>
                    <a:pt x="1380236" y="747014"/>
                    <a:pt x="1372616" y="777494"/>
                    <a:pt x="1357376" y="785241"/>
                  </a:cubicBezTo>
                  <a:cubicBezTo>
                    <a:pt x="1349756" y="792861"/>
                    <a:pt x="1342136" y="792861"/>
                    <a:pt x="1334516" y="792861"/>
                  </a:cubicBezTo>
                  <a:cubicBezTo>
                    <a:pt x="1326896" y="792861"/>
                    <a:pt x="1311656" y="792861"/>
                    <a:pt x="1304036" y="777621"/>
                  </a:cubicBezTo>
                  <a:close/>
                  <a:moveTo>
                    <a:pt x="5315204" y="670814"/>
                  </a:moveTo>
                  <a:cubicBezTo>
                    <a:pt x="5299964" y="655574"/>
                    <a:pt x="5292344" y="632714"/>
                    <a:pt x="5307584" y="617347"/>
                  </a:cubicBezTo>
                  <a:cubicBezTo>
                    <a:pt x="5315204" y="602107"/>
                    <a:pt x="5338064" y="594487"/>
                    <a:pt x="5360924" y="609727"/>
                  </a:cubicBezTo>
                  <a:cubicBezTo>
                    <a:pt x="5376164" y="617347"/>
                    <a:pt x="5376164" y="640207"/>
                    <a:pt x="5368544" y="663194"/>
                  </a:cubicBezTo>
                  <a:cubicBezTo>
                    <a:pt x="5360924" y="670814"/>
                    <a:pt x="5345684" y="678434"/>
                    <a:pt x="5338064" y="678434"/>
                  </a:cubicBezTo>
                  <a:cubicBezTo>
                    <a:pt x="5330444" y="678434"/>
                    <a:pt x="5322824" y="678434"/>
                    <a:pt x="5315204" y="670814"/>
                  </a:cubicBezTo>
                  <a:close/>
                  <a:moveTo>
                    <a:pt x="1479423" y="655574"/>
                  </a:moveTo>
                  <a:cubicBezTo>
                    <a:pt x="1464183" y="632714"/>
                    <a:pt x="1471803" y="609854"/>
                    <a:pt x="1487043" y="602107"/>
                  </a:cubicBezTo>
                  <a:cubicBezTo>
                    <a:pt x="1502283" y="586867"/>
                    <a:pt x="1525143" y="594487"/>
                    <a:pt x="1540383" y="609727"/>
                  </a:cubicBezTo>
                  <a:cubicBezTo>
                    <a:pt x="1548003" y="624967"/>
                    <a:pt x="1548003" y="647827"/>
                    <a:pt x="1532763" y="663194"/>
                  </a:cubicBezTo>
                  <a:cubicBezTo>
                    <a:pt x="1525143" y="663194"/>
                    <a:pt x="1517523" y="670814"/>
                    <a:pt x="1509903" y="670814"/>
                  </a:cubicBezTo>
                  <a:cubicBezTo>
                    <a:pt x="1494663" y="670814"/>
                    <a:pt x="1487043" y="663194"/>
                    <a:pt x="1479423" y="655574"/>
                  </a:cubicBezTo>
                  <a:close/>
                  <a:moveTo>
                    <a:pt x="5139817" y="556387"/>
                  </a:moveTo>
                  <a:cubicBezTo>
                    <a:pt x="5116957" y="541147"/>
                    <a:pt x="5109337" y="518287"/>
                    <a:pt x="5124577" y="502920"/>
                  </a:cubicBezTo>
                  <a:cubicBezTo>
                    <a:pt x="5132197" y="487680"/>
                    <a:pt x="5155057" y="480060"/>
                    <a:pt x="5177917" y="487680"/>
                  </a:cubicBezTo>
                  <a:cubicBezTo>
                    <a:pt x="5193157" y="502920"/>
                    <a:pt x="5200777" y="525780"/>
                    <a:pt x="5185537" y="541147"/>
                  </a:cubicBezTo>
                  <a:cubicBezTo>
                    <a:pt x="5185537" y="556387"/>
                    <a:pt x="5170297" y="564007"/>
                    <a:pt x="5155057" y="564007"/>
                  </a:cubicBezTo>
                  <a:cubicBezTo>
                    <a:pt x="5147437" y="564007"/>
                    <a:pt x="5139817" y="556387"/>
                    <a:pt x="5139817" y="556387"/>
                  </a:cubicBezTo>
                  <a:close/>
                  <a:moveTo>
                    <a:pt x="1654810" y="533527"/>
                  </a:moveTo>
                  <a:cubicBezTo>
                    <a:pt x="1647190" y="518287"/>
                    <a:pt x="1654810" y="495427"/>
                    <a:pt x="1670050" y="480060"/>
                  </a:cubicBezTo>
                  <a:cubicBezTo>
                    <a:pt x="1685290" y="472440"/>
                    <a:pt x="1708150" y="480060"/>
                    <a:pt x="1723390" y="495300"/>
                  </a:cubicBezTo>
                  <a:cubicBezTo>
                    <a:pt x="1731010" y="510540"/>
                    <a:pt x="1723390" y="533400"/>
                    <a:pt x="1708150" y="548767"/>
                  </a:cubicBezTo>
                  <a:cubicBezTo>
                    <a:pt x="1700530" y="548767"/>
                    <a:pt x="1692910" y="556387"/>
                    <a:pt x="1685290" y="556387"/>
                  </a:cubicBezTo>
                  <a:cubicBezTo>
                    <a:pt x="1677670" y="556387"/>
                    <a:pt x="1662430" y="548767"/>
                    <a:pt x="1654810" y="533527"/>
                  </a:cubicBezTo>
                  <a:close/>
                  <a:moveTo>
                    <a:pt x="4949190" y="449580"/>
                  </a:moveTo>
                  <a:cubicBezTo>
                    <a:pt x="4933950" y="441960"/>
                    <a:pt x="4926330" y="419100"/>
                    <a:pt x="4933950" y="403860"/>
                  </a:cubicBezTo>
                  <a:cubicBezTo>
                    <a:pt x="4949190" y="381000"/>
                    <a:pt x="4972050" y="373380"/>
                    <a:pt x="4987290" y="381000"/>
                  </a:cubicBezTo>
                  <a:cubicBezTo>
                    <a:pt x="5002530" y="396240"/>
                    <a:pt x="5010150" y="419100"/>
                    <a:pt x="5002530" y="434467"/>
                  </a:cubicBezTo>
                  <a:cubicBezTo>
                    <a:pt x="4994910" y="449707"/>
                    <a:pt x="4979670" y="457327"/>
                    <a:pt x="4972050" y="457327"/>
                  </a:cubicBezTo>
                  <a:cubicBezTo>
                    <a:pt x="4964430" y="457327"/>
                    <a:pt x="4956810" y="457327"/>
                    <a:pt x="4949190" y="449707"/>
                  </a:cubicBezTo>
                  <a:close/>
                  <a:moveTo>
                    <a:pt x="1845437" y="426847"/>
                  </a:moveTo>
                  <a:cubicBezTo>
                    <a:pt x="1830197" y="411607"/>
                    <a:pt x="1837817" y="388747"/>
                    <a:pt x="1860677" y="381127"/>
                  </a:cubicBezTo>
                  <a:cubicBezTo>
                    <a:pt x="1875917" y="365887"/>
                    <a:pt x="1898777" y="373507"/>
                    <a:pt x="1906397" y="396367"/>
                  </a:cubicBezTo>
                  <a:cubicBezTo>
                    <a:pt x="1921637" y="411607"/>
                    <a:pt x="1914017" y="434467"/>
                    <a:pt x="1891157" y="442087"/>
                  </a:cubicBezTo>
                  <a:cubicBezTo>
                    <a:pt x="1891157" y="449707"/>
                    <a:pt x="1883537" y="449707"/>
                    <a:pt x="1875917" y="449707"/>
                  </a:cubicBezTo>
                  <a:cubicBezTo>
                    <a:pt x="1860677" y="449707"/>
                    <a:pt x="1845437" y="442087"/>
                    <a:pt x="1845437" y="426847"/>
                  </a:cubicBezTo>
                  <a:close/>
                  <a:moveTo>
                    <a:pt x="4758563" y="358140"/>
                  </a:moveTo>
                  <a:cubicBezTo>
                    <a:pt x="4743323" y="350520"/>
                    <a:pt x="4735703" y="327660"/>
                    <a:pt x="4743323" y="312420"/>
                  </a:cubicBezTo>
                  <a:cubicBezTo>
                    <a:pt x="4750943" y="289560"/>
                    <a:pt x="4773803" y="281940"/>
                    <a:pt x="4789043" y="289560"/>
                  </a:cubicBezTo>
                  <a:cubicBezTo>
                    <a:pt x="4811903" y="297180"/>
                    <a:pt x="4819523" y="320040"/>
                    <a:pt x="4811903" y="343027"/>
                  </a:cubicBezTo>
                  <a:cubicBezTo>
                    <a:pt x="4804283" y="358267"/>
                    <a:pt x="4789043" y="365887"/>
                    <a:pt x="4773803" y="365887"/>
                  </a:cubicBezTo>
                  <a:cubicBezTo>
                    <a:pt x="4773803" y="365887"/>
                    <a:pt x="4766183" y="365887"/>
                    <a:pt x="4758563" y="358267"/>
                  </a:cubicBezTo>
                  <a:close/>
                  <a:moveTo>
                    <a:pt x="2036064" y="335407"/>
                  </a:moveTo>
                  <a:cubicBezTo>
                    <a:pt x="2028444" y="312547"/>
                    <a:pt x="2036064" y="289687"/>
                    <a:pt x="2051304" y="281940"/>
                  </a:cubicBezTo>
                  <a:cubicBezTo>
                    <a:pt x="2074164" y="274320"/>
                    <a:pt x="2097024" y="281940"/>
                    <a:pt x="2104644" y="304800"/>
                  </a:cubicBezTo>
                  <a:cubicBezTo>
                    <a:pt x="2112264" y="320040"/>
                    <a:pt x="2104644" y="342900"/>
                    <a:pt x="2081784" y="358267"/>
                  </a:cubicBezTo>
                  <a:cubicBezTo>
                    <a:pt x="2081784" y="358267"/>
                    <a:pt x="2074164" y="358267"/>
                    <a:pt x="2066544" y="358267"/>
                  </a:cubicBezTo>
                  <a:cubicBezTo>
                    <a:pt x="2051304" y="358267"/>
                    <a:pt x="2043684" y="350647"/>
                    <a:pt x="2036064" y="335407"/>
                  </a:cubicBezTo>
                  <a:close/>
                  <a:moveTo>
                    <a:pt x="4567809" y="281940"/>
                  </a:moveTo>
                  <a:cubicBezTo>
                    <a:pt x="4544949" y="274320"/>
                    <a:pt x="4537329" y="251460"/>
                    <a:pt x="4544949" y="228473"/>
                  </a:cubicBezTo>
                  <a:cubicBezTo>
                    <a:pt x="4552569" y="213233"/>
                    <a:pt x="4567809" y="205613"/>
                    <a:pt x="4590669" y="213233"/>
                  </a:cubicBezTo>
                  <a:cubicBezTo>
                    <a:pt x="4613529" y="213233"/>
                    <a:pt x="4621149" y="236093"/>
                    <a:pt x="4613529" y="258953"/>
                  </a:cubicBezTo>
                  <a:cubicBezTo>
                    <a:pt x="4605909" y="274193"/>
                    <a:pt x="4590669" y="281813"/>
                    <a:pt x="4575429" y="281813"/>
                  </a:cubicBezTo>
                  <a:cubicBezTo>
                    <a:pt x="4575429" y="281813"/>
                    <a:pt x="4567809" y="281813"/>
                    <a:pt x="4567809" y="281813"/>
                  </a:cubicBezTo>
                  <a:close/>
                  <a:moveTo>
                    <a:pt x="2234311" y="251333"/>
                  </a:moveTo>
                  <a:cubicBezTo>
                    <a:pt x="2226691" y="236093"/>
                    <a:pt x="2234311" y="213233"/>
                    <a:pt x="2257171" y="205613"/>
                  </a:cubicBezTo>
                  <a:cubicBezTo>
                    <a:pt x="2272411" y="197993"/>
                    <a:pt x="2295271" y="205613"/>
                    <a:pt x="2302891" y="228473"/>
                  </a:cubicBezTo>
                  <a:cubicBezTo>
                    <a:pt x="2310511" y="243713"/>
                    <a:pt x="2302891" y="266573"/>
                    <a:pt x="2280031" y="274193"/>
                  </a:cubicBezTo>
                  <a:cubicBezTo>
                    <a:pt x="2280031" y="274193"/>
                    <a:pt x="2272411" y="281813"/>
                    <a:pt x="2272411" y="281813"/>
                  </a:cubicBezTo>
                  <a:cubicBezTo>
                    <a:pt x="2249551" y="281813"/>
                    <a:pt x="2241931" y="266573"/>
                    <a:pt x="2234311" y="251333"/>
                  </a:cubicBezTo>
                  <a:close/>
                  <a:moveTo>
                    <a:pt x="4361942" y="213233"/>
                  </a:moveTo>
                  <a:cubicBezTo>
                    <a:pt x="4346702" y="205613"/>
                    <a:pt x="4331462" y="190373"/>
                    <a:pt x="4339082" y="167513"/>
                  </a:cubicBezTo>
                  <a:cubicBezTo>
                    <a:pt x="4346702" y="144653"/>
                    <a:pt x="4361942" y="137033"/>
                    <a:pt x="4384802" y="144653"/>
                  </a:cubicBezTo>
                  <a:cubicBezTo>
                    <a:pt x="4407662" y="144653"/>
                    <a:pt x="4415282" y="167513"/>
                    <a:pt x="4407662" y="190373"/>
                  </a:cubicBezTo>
                  <a:cubicBezTo>
                    <a:pt x="4407662" y="205613"/>
                    <a:pt x="4392422" y="213233"/>
                    <a:pt x="4377182" y="213233"/>
                  </a:cubicBezTo>
                  <a:cubicBezTo>
                    <a:pt x="4369562" y="213233"/>
                    <a:pt x="4369562" y="213233"/>
                    <a:pt x="4361942" y="213233"/>
                  </a:cubicBezTo>
                  <a:close/>
                  <a:moveTo>
                    <a:pt x="2432558" y="182753"/>
                  </a:moveTo>
                  <a:cubicBezTo>
                    <a:pt x="2432558" y="167513"/>
                    <a:pt x="2440178" y="144653"/>
                    <a:pt x="2463038" y="137033"/>
                  </a:cubicBezTo>
                  <a:cubicBezTo>
                    <a:pt x="2478278" y="129413"/>
                    <a:pt x="2501138" y="144653"/>
                    <a:pt x="2508758" y="159893"/>
                  </a:cubicBezTo>
                  <a:cubicBezTo>
                    <a:pt x="2516378" y="182753"/>
                    <a:pt x="2501138" y="205613"/>
                    <a:pt x="2485898" y="213360"/>
                  </a:cubicBezTo>
                  <a:cubicBezTo>
                    <a:pt x="2478278" y="213360"/>
                    <a:pt x="2478278" y="213360"/>
                    <a:pt x="2470658" y="213360"/>
                  </a:cubicBezTo>
                  <a:cubicBezTo>
                    <a:pt x="2455418" y="213360"/>
                    <a:pt x="2440178" y="198120"/>
                    <a:pt x="2432558" y="182880"/>
                  </a:cubicBezTo>
                  <a:close/>
                  <a:moveTo>
                    <a:pt x="4155948" y="160020"/>
                  </a:moveTo>
                  <a:cubicBezTo>
                    <a:pt x="4140708" y="160020"/>
                    <a:pt x="4125468" y="137160"/>
                    <a:pt x="4133088" y="114300"/>
                  </a:cubicBezTo>
                  <a:cubicBezTo>
                    <a:pt x="4133088" y="91440"/>
                    <a:pt x="4155948" y="83820"/>
                    <a:pt x="4178808" y="83820"/>
                  </a:cubicBezTo>
                  <a:cubicBezTo>
                    <a:pt x="4194048" y="91440"/>
                    <a:pt x="4209288" y="114300"/>
                    <a:pt x="4201668" y="129540"/>
                  </a:cubicBezTo>
                  <a:cubicBezTo>
                    <a:pt x="4201668" y="152400"/>
                    <a:pt x="4186428" y="160020"/>
                    <a:pt x="4163568" y="160020"/>
                  </a:cubicBezTo>
                  <a:cubicBezTo>
                    <a:pt x="4163568" y="160020"/>
                    <a:pt x="4163568" y="160020"/>
                    <a:pt x="4155948" y="160020"/>
                  </a:cubicBezTo>
                  <a:close/>
                  <a:moveTo>
                    <a:pt x="2646045" y="129540"/>
                  </a:moveTo>
                  <a:cubicBezTo>
                    <a:pt x="2638425" y="106680"/>
                    <a:pt x="2653665" y="91440"/>
                    <a:pt x="2668905" y="83820"/>
                  </a:cubicBezTo>
                  <a:cubicBezTo>
                    <a:pt x="2691765" y="76200"/>
                    <a:pt x="2714625" y="91440"/>
                    <a:pt x="2714625" y="114300"/>
                  </a:cubicBezTo>
                  <a:cubicBezTo>
                    <a:pt x="2722245" y="129540"/>
                    <a:pt x="2707005" y="152400"/>
                    <a:pt x="2684145" y="160020"/>
                  </a:cubicBezTo>
                  <a:cubicBezTo>
                    <a:pt x="2684145" y="160020"/>
                    <a:pt x="2684145" y="160020"/>
                    <a:pt x="2676525" y="160020"/>
                  </a:cubicBezTo>
                  <a:cubicBezTo>
                    <a:pt x="2661285" y="160020"/>
                    <a:pt x="2646045" y="144780"/>
                    <a:pt x="2646045" y="129540"/>
                  </a:cubicBezTo>
                  <a:close/>
                  <a:moveTo>
                    <a:pt x="3950081" y="121920"/>
                  </a:moveTo>
                  <a:cubicBezTo>
                    <a:pt x="3927221" y="114300"/>
                    <a:pt x="3919601" y="99060"/>
                    <a:pt x="3919601" y="76200"/>
                  </a:cubicBezTo>
                  <a:cubicBezTo>
                    <a:pt x="3919601" y="53340"/>
                    <a:pt x="3942461" y="45720"/>
                    <a:pt x="3965321" y="45720"/>
                  </a:cubicBezTo>
                  <a:cubicBezTo>
                    <a:pt x="3980561" y="45720"/>
                    <a:pt x="3995801" y="68580"/>
                    <a:pt x="3995801" y="91440"/>
                  </a:cubicBezTo>
                  <a:cubicBezTo>
                    <a:pt x="3988181" y="106680"/>
                    <a:pt x="3972941" y="121920"/>
                    <a:pt x="3957701" y="121920"/>
                  </a:cubicBezTo>
                  <a:cubicBezTo>
                    <a:pt x="3957701" y="121920"/>
                    <a:pt x="3950081" y="121920"/>
                    <a:pt x="3950081" y="121920"/>
                  </a:cubicBezTo>
                  <a:close/>
                  <a:moveTo>
                    <a:pt x="2851912" y="83820"/>
                  </a:moveTo>
                  <a:cubicBezTo>
                    <a:pt x="2851912" y="68580"/>
                    <a:pt x="2867152" y="45720"/>
                    <a:pt x="2882392" y="45720"/>
                  </a:cubicBezTo>
                  <a:cubicBezTo>
                    <a:pt x="2905252" y="38100"/>
                    <a:pt x="2928112" y="53340"/>
                    <a:pt x="2928112" y="76200"/>
                  </a:cubicBezTo>
                  <a:cubicBezTo>
                    <a:pt x="2928112" y="99060"/>
                    <a:pt x="2920492" y="114300"/>
                    <a:pt x="2897632" y="121920"/>
                  </a:cubicBezTo>
                  <a:cubicBezTo>
                    <a:pt x="2897632" y="121920"/>
                    <a:pt x="2890012" y="121920"/>
                    <a:pt x="2890012" y="121920"/>
                  </a:cubicBezTo>
                  <a:cubicBezTo>
                    <a:pt x="2874772" y="121920"/>
                    <a:pt x="2851912" y="106680"/>
                    <a:pt x="2851912" y="83820"/>
                  </a:cubicBezTo>
                  <a:close/>
                  <a:moveTo>
                    <a:pt x="3744087" y="91440"/>
                  </a:moveTo>
                  <a:cubicBezTo>
                    <a:pt x="3721227" y="91440"/>
                    <a:pt x="3705987" y="76200"/>
                    <a:pt x="3705987" y="53340"/>
                  </a:cubicBezTo>
                  <a:cubicBezTo>
                    <a:pt x="3705987" y="30480"/>
                    <a:pt x="3728847" y="15240"/>
                    <a:pt x="3751707" y="15240"/>
                  </a:cubicBezTo>
                  <a:cubicBezTo>
                    <a:pt x="3766947" y="22860"/>
                    <a:pt x="3782187" y="38100"/>
                    <a:pt x="3782187" y="60960"/>
                  </a:cubicBezTo>
                  <a:cubicBezTo>
                    <a:pt x="3782187" y="76200"/>
                    <a:pt x="3766947" y="91440"/>
                    <a:pt x="3744087" y="91440"/>
                  </a:cubicBezTo>
                  <a:close/>
                  <a:moveTo>
                    <a:pt x="3065399" y="60960"/>
                  </a:moveTo>
                  <a:cubicBezTo>
                    <a:pt x="3065399" y="38100"/>
                    <a:pt x="3080639" y="15240"/>
                    <a:pt x="3095879" y="15240"/>
                  </a:cubicBezTo>
                  <a:cubicBezTo>
                    <a:pt x="3118739" y="15240"/>
                    <a:pt x="3141599" y="30480"/>
                    <a:pt x="3141599" y="53340"/>
                  </a:cubicBezTo>
                  <a:cubicBezTo>
                    <a:pt x="3141599" y="68580"/>
                    <a:pt x="3126359" y="91440"/>
                    <a:pt x="3103499" y="91440"/>
                  </a:cubicBezTo>
                  <a:cubicBezTo>
                    <a:pt x="3080639" y="91440"/>
                    <a:pt x="3065399" y="76200"/>
                    <a:pt x="3065399" y="60960"/>
                  </a:cubicBezTo>
                  <a:close/>
                  <a:moveTo>
                    <a:pt x="3530600" y="83820"/>
                  </a:moveTo>
                  <a:cubicBezTo>
                    <a:pt x="3507740" y="76200"/>
                    <a:pt x="3492500" y="60960"/>
                    <a:pt x="3492500" y="38100"/>
                  </a:cubicBezTo>
                  <a:cubicBezTo>
                    <a:pt x="3492500" y="22860"/>
                    <a:pt x="3507740" y="0"/>
                    <a:pt x="3530600" y="7620"/>
                  </a:cubicBezTo>
                  <a:cubicBezTo>
                    <a:pt x="3553460" y="7620"/>
                    <a:pt x="3568700" y="22860"/>
                    <a:pt x="3568700" y="45720"/>
                  </a:cubicBezTo>
                  <a:cubicBezTo>
                    <a:pt x="3568700" y="60960"/>
                    <a:pt x="3553460" y="83820"/>
                    <a:pt x="3530600" y="83820"/>
                  </a:cubicBezTo>
                  <a:close/>
                  <a:moveTo>
                    <a:pt x="3278886" y="45720"/>
                  </a:moveTo>
                  <a:cubicBezTo>
                    <a:pt x="3278886" y="22860"/>
                    <a:pt x="3294126" y="7620"/>
                    <a:pt x="3316986" y="0"/>
                  </a:cubicBezTo>
                  <a:cubicBezTo>
                    <a:pt x="3339846" y="0"/>
                    <a:pt x="3355086" y="22860"/>
                    <a:pt x="3355086" y="38100"/>
                  </a:cubicBezTo>
                  <a:cubicBezTo>
                    <a:pt x="3355086" y="60960"/>
                    <a:pt x="3339846" y="76200"/>
                    <a:pt x="3316986" y="76200"/>
                  </a:cubicBezTo>
                  <a:cubicBezTo>
                    <a:pt x="3294126" y="76200"/>
                    <a:pt x="3278886" y="60960"/>
                    <a:pt x="3278886" y="45720"/>
                  </a:cubicBezTo>
                  <a:close/>
                </a:path>
              </a:pathLst>
            </a:custGeom>
            <a:solidFill>
              <a:srgbClr val="BFBFB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445609" y="2016718"/>
            <a:ext cx="507082" cy="515722"/>
            <a:chOff x="0" y="0"/>
            <a:chExt cx="549360" cy="558720"/>
          </a:xfrm>
        </p:grpSpPr>
        <p:sp>
          <p:nvSpPr>
            <p:cNvPr id="5" name="Freeform 5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0065177" y="6200241"/>
            <a:ext cx="507082" cy="515722"/>
            <a:chOff x="0" y="0"/>
            <a:chExt cx="549360" cy="558720"/>
          </a:xfrm>
        </p:grpSpPr>
        <p:sp>
          <p:nvSpPr>
            <p:cNvPr id="8" name="Freeform 8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209061" y="6349774"/>
            <a:ext cx="219315" cy="216656"/>
            <a:chOff x="0" y="0"/>
            <a:chExt cx="237600" cy="2347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801862" y="5230275"/>
            <a:ext cx="507082" cy="515722"/>
            <a:chOff x="0" y="0"/>
            <a:chExt cx="549360" cy="558720"/>
          </a:xfrm>
        </p:grpSpPr>
        <p:sp>
          <p:nvSpPr>
            <p:cNvPr id="13" name="Freeform 13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6945081" y="5379808"/>
            <a:ext cx="219979" cy="216656"/>
            <a:chOff x="0" y="0"/>
            <a:chExt cx="238320" cy="2347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8252" cy="234696"/>
            </a:xfrm>
            <a:custGeom>
              <a:avLst/>
              <a:gdLst/>
              <a:ahLst/>
              <a:cxnLst/>
              <a:rect l="l" t="t" r="r" b="b"/>
              <a:pathLst>
                <a:path w="238252" h="234696">
                  <a:moveTo>
                    <a:pt x="0" y="117348"/>
                  </a:moveTo>
                  <a:cubicBezTo>
                    <a:pt x="0" y="52578"/>
                    <a:pt x="53340" y="0"/>
                    <a:pt x="119126" y="0"/>
                  </a:cubicBezTo>
                  <a:cubicBezTo>
                    <a:pt x="184912" y="0"/>
                    <a:pt x="238252" y="52578"/>
                    <a:pt x="238252" y="117348"/>
                  </a:cubicBezTo>
                  <a:cubicBezTo>
                    <a:pt x="238252" y="182118"/>
                    <a:pt x="184912" y="234696"/>
                    <a:pt x="119126" y="234696"/>
                  </a:cubicBezTo>
                  <a:cubicBezTo>
                    <a:pt x="53340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835756" y="1719424"/>
            <a:ext cx="507082" cy="515722"/>
            <a:chOff x="0" y="0"/>
            <a:chExt cx="549360" cy="558720"/>
          </a:xfrm>
        </p:grpSpPr>
        <p:sp>
          <p:nvSpPr>
            <p:cNvPr id="18" name="Freeform 18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1592484" y="2154881"/>
            <a:ext cx="219315" cy="216656"/>
            <a:chOff x="0" y="0"/>
            <a:chExt cx="237600" cy="2347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6979640" y="1868957"/>
            <a:ext cx="219315" cy="216656"/>
            <a:chOff x="0" y="0"/>
            <a:chExt cx="237600" cy="234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0428376" y="6566430"/>
            <a:ext cx="1376697" cy="1372996"/>
            <a:chOff x="0" y="0"/>
            <a:chExt cx="1835597" cy="1830661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835597" cy="1830661"/>
              <a:chOff x="0" y="0"/>
              <a:chExt cx="2409840" cy="240336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409952" cy="2403348"/>
              </a:xfrm>
              <a:custGeom>
                <a:avLst/>
                <a:gdLst/>
                <a:ahLst/>
                <a:cxnLst/>
                <a:rect l="l" t="t" r="r" b="b"/>
                <a:pathLst>
                  <a:path w="2409952" h="2403348">
                    <a:moveTo>
                      <a:pt x="0" y="1201674"/>
                    </a:moveTo>
                    <a:cubicBezTo>
                      <a:pt x="0" y="537972"/>
                      <a:pt x="539496" y="0"/>
                      <a:pt x="1204976" y="0"/>
                    </a:cubicBezTo>
                    <a:cubicBezTo>
                      <a:pt x="1870456" y="0"/>
                      <a:pt x="2409952" y="537972"/>
                      <a:pt x="2409952" y="1201674"/>
                    </a:cubicBezTo>
                    <a:cubicBezTo>
                      <a:pt x="2409952" y="1865376"/>
                      <a:pt x="1870456" y="2403348"/>
                      <a:pt x="1204976" y="2403348"/>
                    </a:cubicBezTo>
                    <a:cubicBezTo>
                      <a:pt x="539496" y="2403348"/>
                      <a:pt x="0" y="1865376"/>
                      <a:pt x="0" y="1201674"/>
                    </a:cubicBezTo>
                    <a:close/>
                  </a:path>
                </a:pathLst>
              </a:custGeom>
              <a:solidFill>
                <a:srgbClr val="FE5000"/>
              </a:solidFill>
            </p:spPr>
          </p:sp>
        </p:grpSp>
        <p:sp>
          <p:nvSpPr>
            <p:cNvPr id="27" name="Freeform 27"/>
            <p:cNvSpPr/>
            <p:nvPr/>
          </p:nvSpPr>
          <p:spPr>
            <a:xfrm>
              <a:off x="236840" y="424787"/>
              <a:ext cx="1228777" cy="1074621"/>
            </a:xfrm>
            <a:custGeom>
              <a:avLst/>
              <a:gdLst/>
              <a:ahLst/>
              <a:cxnLst/>
              <a:rect l="l" t="t" r="r" b="b"/>
              <a:pathLst>
                <a:path w="1228777" h="1074621">
                  <a:moveTo>
                    <a:pt x="0" y="0"/>
                  </a:moveTo>
                  <a:lnTo>
                    <a:pt x="1228778" y="0"/>
                  </a:lnTo>
                  <a:lnTo>
                    <a:pt x="1228778" y="1074622"/>
                  </a:lnTo>
                  <a:lnTo>
                    <a:pt x="0" y="1074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2238442" y="1534303"/>
            <a:ext cx="1461307" cy="1457813"/>
            <a:chOff x="0" y="0"/>
            <a:chExt cx="1948410" cy="1943751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948410" cy="1943751"/>
              <a:chOff x="0" y="0"/>
              <a:chExt cx="2409120" cy="24033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409190" cy="2403348"/>
              </a:xfrm>
              <a:custGeom>
                <a:avLst/>
                <a:gdLst/>
                <a:ahLst/>
                <a:cxnLst/>
                <a:rect l="l" t="t" r="r" b="b"/>
                <a:pathLst>
                  <a:path w="2409190" h="2403348">
                    <a:moveTo>
                      <a:pt x="0" y="1201674"/>
                    </a:moveTo>
                    <a:cubicBezTo>
                      <a:pt x="0" y="537972"/>
                      <a:pt x="539242" y="0"/>
                      <a:pt x="1204595" y="0"/>
                    </a:cubicBezTo>
                    <a:cubicBezTo>
                      <a:pt x="1869948" y="0"/>
                      <a:pt x="2409190" y="537972"/>
                      <a:pt x="2409190" y="1201674"/>
                    </a:cubicBezTo>
                    <a:cubicBezTo>
                      <a:pt x="2409190" y="1865376"/>
                      <a:pt x="1869948" y="2403348"/>
                      <a:pt x="1204595" y="2403348"/>
                    </a:cubicBezTo>
                    <a:cubicBezTo>
                      <a:pt x="539242" y="2403348"/>
                      <a:pt x="0" y="1865376"/>
                      <a:pt x="0" y="1201674"/>
                    </a:cubicBezTo>
                    <a:close/>
                  </a:path>
                </a:pathLst>
              </a:custGeom>
              <a:solidFill>
                <a:srgbClr val="FE5000"/>
              </a:solidFill>
            </p:spPr>
          </p:sp>
        </p:grpSp>
        <p:sp>
          <p:nvSpPr>
            <p:cNvPr id="31" name="Freeform 31"/>
            <p:cNvSpPr/>
            <p:nvPr/>
          </p:nvSpPr>
          <p:spPr>
            <a:xfrm>
              <a:off x="317556" y="321896"/>
              <a:ext cx="1313298" cy="1056642"/>
            </a:xfrm>
            <a:custGeom>
              <a:avLst/>
              <a:gdLst/>
              <a:ahLst/>
              <a:cxnLst/>
              <a:rect l="l" t="t" r="r" b="b"/>
              <a:pathLst>
                <a:path w="1313298" h="1056642">
                  <a:moveTo>
                    <a:pt x="0" y="0"/>
                  </a:moveTo>
                  <a:lnTo>
                    <a:pt x="1313298" y="0"/>
                  </a:lnTo>
                  <a:lnTo>
                    <a:pt x="1313298" y="1056642"/>
                  </a:lnTo>
                  <a:lnTo>
                    <a:pt x="0" y="10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5446544" y="5745997"/>
            <a:ext cx="1355319" cy="1352078"/>
            <a:chOff x="0" y="0"/>
            <a:chExt cx="1807091" cy="1802771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1807091" cy="1802771"/>
              <a:chOff x="0" y="0"/>
              <a:chExt cx="2409120" cy="240336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409190" cy="2403348"/>
              </a:xfrm>
              <a:custGeom>
                <a:avLst/>
                <a:gdLst/>
                <a:ahLst/>
                <a:cxnLst/>
                <a:rect l="l" t="t" r="r" b="b"/>
                <a:pathLst>
                  <a:path w="2409190" h="2403348">
                    <a:moveTo>
                      <a:pt x="0" y="1201674"/>
                    </a:moveTo>
                    <a:cubicBezTo>
                      <a:pt x="0" y="537972"/>
                      <a:pt x="539242" y="0"/>
                      <a:pt x="1204595" y="0"/>
                    </a:cubicBezTo>
                    <a:cubicBezTo>
                      <a:pt x="1869948" y="0"/>
                      <a:pt x="2409190" y="537972"/>
                      <a:pt x="2409190" y="1201674"/>
                    </a:cubicBezTo>
                    <a:cubicBezTo>
                      <a:pt x="2409190" y="1865376"/>
                      <a:pt x="1869948" y="2403348"/>
                      <a:pt x="1204595" y="2403348"/>
                    </a:cubicBezTo>
                    <a:cubicBezTo>
                      <a:pt x="539242" y="2403348"/>
                      <a:pt x="0" y="1865376"/>
                      <a:pt x="0" y="1201674"/>
                    </a:cubicBezTo>
                    <a:close/>
                  </a:path>
                </a:pathLst>
              </a:custGeom>
              <a:solidFill>
                <a:srgbClr val="FE5000"/>
              </a:solidFill>
            </p:spPr>
          </p:sp>
        </p:grpSp>
        <p:sp>
          <p:nvSpPr>
            <p:cNvPr id="35" name="Freeform 35"/>
            <p:cNvSpPr/>
            <p:nvPr/>
          </p:nvSpPr>
          <p:spPr>
            <a:xfrm>
              <a:off x="367643" y="366711"/>
              <a:ext cx="1144924" cy="1040840"/>
            </a:xfrm>
            <a:custGeom>
              <a:avLst/>
              <a:gdLst/>
              <a:ahLst/>
              <a:cxnLst/>
              <a:rect l="l" t="t" r="r" b="b"/>
              <a:pathLst>
                <a:path w="1144924" h="1040840">
                  <a:moveTo>
                    <a:pt x="0" y="0"/>
                  </a:moveTo>
                  <a:lnTo>
                    <a:pt x="1144925" y="0"/>
                  </a:lnTo>
                  <a:lnTo>
                    <a:pt x="1144925" y="1040840"/>
                  </a:lnTo>
                  <a:lnTo>
                    <a:pt x="0" y="1040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7342838" y="1868957"/>
            <a:ext cx="3790995" cy="3790995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0" cap="sq">
              <a:solidFill>
                <a:srgbClr val="FE5000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>
            <a:off x="7611556" y="3345418"/>
            <a:ext cx="3253559" cy="809219"/>
          </a:xfrm>
          <a:custGeom>
            <a:avLst/>
            <a:gdLst/>
            <a:ahLst/>
            <a:cxnLst/>
            <a:rect l="l" t="t" r="r" b="b"/>
            <a:pathLst>
              <a:path w="3253559" h="809219">
                <a:moveTo>
                  <a:pt x="0" y="0"/>
                </a:moveTo>
                <a:lnTo>
                  <a:pt x="3253559" y="0"/>
                </a:lnTo>
                <a:lnTo>
                  <a:pt x="3253559" y="809218"/>
                </a:lnTo>
                <a:lnTo>
                  <a:pt x="0" y="8092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5670230" y="337976"/>
            <a:ext cx="1385173" cy="1381448"/>
            <a:chOff x="0" y="0"/>
            <a:chExt cx="1846897" cy="1841931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0"/>
              <a:ext cx="1846897" cy="1841931"/>
              <a:chOff x="0" y="0"/>
              <a:chExt cx="2409840" cy="240336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409952" cy="2403348"/>
              </a:xfrm>
              <a:custGeom>
                <a:avLst/>
                <a:gdLst/>
                <a:ahLst/>
                <a:cxnLst/>
                <a:rect l="l" t="t" r="r" b="b"/>
                <a:pathLst>
                  <a:path w="2409952" h="2403348">
                    <a:moveTo>
                      <a:pt x="0" y="1201674"/>
                    </a:moveTo>
                    <a:cubicBezTo>
                      <a:pt x="0" y="537972"/>
                      <a:pt x="539496" y="0"/>
                      <a:pt x="1204976" y="0"/>
                    </a:cubicBezTo>
                    <a:cubicBezTo>
                      <a:pt x="1870456" y="0"/>
                      <a:pt x="2409952" y="537972"/>
                      <a:pt x="2409952" y="1201674"/>
                    </a:cubicBezTo>
                    <a:cubicBezTo>
                      <a:pt x="2409952" y="1865376"/>
                      <a:pt x="1870456" y="2403348"/>
                      <a:pt x="1204976" y="2403348"/>
                    </a:cubicBezTo>
                    <a:cubicBezTo>
                      <a:pt x="539496" y="2403348"/>
                      <a:pt x="0" y="1865376"/>
                      <a:pt x="0" y="1201674"/>
                    </a:cubicBezTo>
                    <a:close/>
                  </a:path>
                </a:pathLst>
              </a:custGeom>
              <a:solidFill>
                <a:srgbClr val="FE5000"/>
              </a:solidFill>
            </p:spPr>
          </p:sp>
        </p:grpSp>
        <p:sp>
          <p:nvSpPr>
            <p:cNvPr id="43" name="Freeform 43"/>
            <p:cNvSpPr/>
            <p:nvPr/>
          </p:nvSpPr>
          <p:spPr>
            <a:xfrm>
              <a:off x="326040" y="333291"/>
              <a:ext cx="1219778" cy="1053583"/>
            </a:xfrm>
            <a:custGeom>
              <a:avLst/>
              <a:gdLst/>
              <a:ahLst/>
              <a:cxnLst/>
              <a:rect l="l" t="t" r="r" b="b"/>
              <a:pathLst>
                <a:path w="1219778" h="1053583">
                  <a:moveTo>
                    <a:pt x="0" y="0"/>
                  </a:moveTo>
                  <a:lnTo>
                    <a:pt x="1219778" y="0"/>
                  </a:lnTo>
                  <a:lnTo>
                    <a:pt x="1219778" y="1053583"/>
                  </a:lnTo>
                  <a:lnTo>
                    <a:pt x="0" y="1053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506134" y="1172353"/>
            <a:ext cx="5071199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WSPARCIE PODSTAWOWE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06134" y="1861950"/>
            <a:ext cx="5943536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2639"/>
              </a:lnSpc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Doradztwo zawodowe</a:t>
            </a:r>
          </a:p>
          <a:p>
            <a:pPr marL="474976" lvl="1" indent="-237488" algn="l">
              <a:lnSpc>
                <a:spcPts val="2639"/>
              </a:lnSpc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Wsparcie w aktywnym poszukiwaniu pracy</a:t>
            </a:r>
          </a:p>
          <a:p>
            <a:pPr marL="474976" lvl="1" indent="-237488" algn="l">
              <a:lnSpc>
                <a:spcPts val="2639"/>
              </a:lnSpc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Asysta językowa i międzykulturowa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06134" y="6715963"/>
            <a:ext cx="4836998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PODNOSZENIE KWALIFIKACJI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506134" y="7516613"/>
            <a:ext cx="5261594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Nauka języka polskiego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Szkolenia i kursy zawodowe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Staże zawodowe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352409" y="3347129"/>
            <a:ext cx="545732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WSPARCIE UZUPEŁNIAJĄCE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352409" y="4145111"/>
            <a:ext cx="5619326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Pomoc prawna i psychologiczna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Zwrot kosztów tłumaczeń dokumentów 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Zwrot kosztów badań lekarskich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Wsparcie integracyjne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067907" y="7526138"/>
            <a:ext cx="4983651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SPOŁECZEŃSTWO PRZYJMUJĄCE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1858558" y="8247184"/>
            <a:ext cx="6476202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Spotkania informacyjne, warsztaty, webinaria </a:t>
            </a:r>
          </a:p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       dla pracodawców i pracowników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Cykl programów edukacyjno-informacyjnych </a:t>
            </a:r>
          </a:p>
        </p:txBody>
      </p:sp>
      <p:sp>
        <p:nvSpPr>
          <p:cNvPr id="52" name="Freeform 52"/>
          <p:cNvSpPr/>
          <p:nvPr/>
        </p:nvSpPr>
        <p:spPr>
          <a:xfrm rot="1676862" flipH="1">
            <a:off x="13455087" y="-4032604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2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2" y="8240900"/>
                </a:lnTo>
                <a:lnTo>
                  <a:pt x="8985552" y="0"/>
                </a:lnTo>
                <a:close/>
              </a:path>
            </a:pathLst>
          </a:custGeom>
          <a:blipFill>
            <a:blip r:embed="rId11"/>
            <a:stretch>
              <a:fillRect l="-2084" t="-13581" r="-2084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482" y="199783"/>
            <a:ext cx="18288000" cy="9631680"/>
          </a:xfrm>
          <a:custGeom>
            <a:avLst/>
            <a:gdLst/>
            <a:ahLst/>
            <a:cxnLst/>
            <a:rect l="l" t="t" r="r" b="b"/>
            <a:pathLst>
              <a:path w="18288000" h="9631680">
                <a:moveTo>
                  <a:pt x="0" y="0"/>
                </a:moveTo>
                <a:lnTo>
                  <a:pt x="18288000" y="0"/>
                </a:lnTo>
                <a:lnTo>
                  <a:pt x="18288000" y="9631680"/>
                </a:lnTo>
                <a:lnTo>
                  <a:pt x="0" y="96316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981200" y="242051"/>
            <a:ext cx="10764486" cy="580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4000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UCZESTNI</a:t>
            </a:r>
            <a:r>
              <a:rPr lang="pl-PL" sz="4000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CY</a:t>
            </a:r>
            <a:r>
              <a:rPr lang="en-US" sz="4000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 PROJEKTU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391081" cy="925744"/>
            <a:chOff x="0" y="0"/>
            <a:chExt cx="521441" cy="12343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233" y="7334800"/>
            <a:ext cx="2331550" cy="233155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673" y="7334800"/>
            <a:ext cx="2331550" cy="233155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5112" y="7334800"/>
            <a:ext cx="2331550" cy="233155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27001" y="7289491"/>
            <a:ext cx="2422169" cy="242216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5201900" y="9467539"/>
            <a:ext cx="3086100" cy="363925"/>
            <a:chOff x="0" y="0"/>
            <a:chExt cx="812800" cy="9584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95849"/>
            </a:xfrm>
            <a:custGeom>
              <a:avLst/>
              <a:gdLst/>
              <a:ahLst/>
              <a:cxnLst/>
              <a:rect l="l" t="t" r="r" b="b"/>
              <a:pathLst>
                <a:path w="812800" h="95849">
                  <a:moveTo>
                    <a:pt x="0" y="0"/>
                  </a:moveTo>
                  <a:lnTo>
                    <a:pt x="812800" y="0"/>
                  </a:lnTo>
                  <a:lnTo>
                    <a:pt x="812800" y="95849"/>
                  </a:lnTo>
                  <a:lnTo>
                    <a:pt x="0" y="95849"/>
                  </a:lnTo>
                  <a:close/>
                </a:path>
              </a:pathLst>
            </a:custGeom>
            <a:solidFill>
              <a:srgbClr val="F0F3F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812800" cy="105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766745" y="9683826"/>
            <a:ext cx="1310526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kobieta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25603" y="9615176"/>
            <a:ext cx="1711689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wykształcenie wyższe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082294" y="9615176"/>
            <a:ext cx="271158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obywatelstwo ukraińskie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769408" y="9683826"/>
            <a:ext cx="2492535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osoba pracująca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10032098"/>
            <a:ext cx="4318659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  <a:spcBef>
                <a:spcPct val="0"/>
              </a:spcBef>
            </a:pPr>
            <a:r>
              <a:rPr lang="en-US" sz="1600">
                <a:solidFill>
                  <a:srgbClr val="191919"/>
                </a:solidFill>
                <a:latin typeface="TT Norms"/>
                <a:ea typeface="TT Norms"/>
                <a:cs typeface="TT Norms"/>
                <a:sym typeface="TT Norms"/>
              </a:rPr>
              <a:t>Mapa wygenerowana na stronie mapchart.net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09090" y="3767712"/>
            <a:ext cx="4433227" cy="443322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515409" y="3734530"/>
            <a:ext cx="4487516" cy="4489407"/>
            <a:chOff x="0" y="0"/>
            <a:chExt cx="6832800" cy="6835680"/>
          </a:xfrm>
        </p:grpSpPr>
        <p:sp>
          <p:nvSpPr>
            <p:cNvPr id="6" name="Freeform 6"/>
            <p:cNvSpPr/>
            <p:nvPr/>
          </p:nvSpPr>
          <p:spPr>
            <a:xfrm>
              <a:off x="0" y="508"/>
              <a:ext cx="6832726" cy="6835140"/>
            </a:xfrm>
            <a:custGeom>
              <a:avLst/>
              <a:gdLst/>
              <a:ahLst/>
              <a:cxnLst/>
              <a:rect l="l" t="t" r="r" b="b"/>
              <a:pathLst>
                <a:path w="6832726" h="6835140">
                  <a:moveTo>
                    <a:pt x="3408807" y="6835140"/>
                  </a:moveTo>
                  <a:cubicBezTo>
                    <a:pt x="3385947" y="6835140"/>
                    <a:pt x="3370707" y="6812280"/>
                    <a:pt x="3370707" y="6797040"/>
                  </a:cubicBezTo>
                  <a:cubicBezTo>
                    <a:pt x="3370707" y="6774180"/>
                    <a:pt x="3385947" y="6758940"/>
                    <a:pt x="3408807" y="6758940"/>
                  </a:cubicBezTo>
                  <a:cubicBezTo>
                    <a:pt x="3424047" y="6758940"/>
                    <a:pt x="3446907" y="6774180"/>
                    <a:pt x="3446907" y="6797040"/>
                  </a:cubicBezTo>
                  <a:cubicBezTo>
                    <a:pt x="3446907" y="6812280"/>
                    <a:pt x="3424047" y="6835140"/>
                    <a:pt x="3408807" y="6835140"/>
                  </a:cubicBezTo>
                  <a:close/>
                  <a:moveTo>
                    <a:pt x="3584194" y="6789420"/>
                  </a:moveTo>
                  <a:cubicBezTo>
                    <a:pt x="3584194" y="6766560"/>
                    <a:pt x="3599434" y="6751320"/>
                    <a:pt x="3614674" y="6751320"/>
                  </a:cubicBezTo>
                  <a:cubicBezTo>
                    <a:pt x="3637534" y="6751320"/>
                    <a:pt x="3660394" y="6766560"/>
                    <a:pt x="3660394" y="6789420"/>
                  </a:cubicBezTo>
                  <a:cubicBezTo>
                    <a:pt x="3660394" y="6804660"/>
                    <a:pt x="3645154" y="6827520"/>
                    <a:pt x="3622294" y="6827520"/>
                  </a:cubicBezTo>
                  <a:cubicBezTo>
                    <a:pt x="3599434" y="6827520"/>
                    <a:pt x="3584194" y="6812280"/>
                    <a:pt x="3584194" y="6789420"/>
                  </a:cubicBezTo>
                  <a:close/>
                  <a:moveTo>
                    <a:pt x="3187700" y="6827520"/>
                  </a:moveTo>
                  <a:cubicBezTo>
                    <a:pt x="3172460" y="6827520"/>
                    <a:pt x="3149600" y="6804660"/>
                    <a:pt x="3157220" y="6781800"/>
                  </a:cubicBezTo>
                  <a:cubicBezTo>
                    <a:pt x="3157220" y="6766560"/>
                    <a:pt x="3172460" y="6751320"/>
                    <a:pt x="3195320" y="6751320"/>
                  </a:cubicBezTo>
                  <a:cubicBezTo>
                    <a:pt x="3218180" y="6751320"/>
                    <a:pt x="3233420" y="6766560"/>
                    <a:pt x="3233420" y="6789420"/>
                  </a:cubicBezTo>
                  <a:cubicBezTo>
                    <a:pt x="3225800" y="6812280"/>
                    <a:pt x="3210560" y="6827520"/>
                    <a:pt x="3195320" y="6827520"/>
                  </a:cubicBezTo>
                  <a:cubicBezTo>
                    <a:pt x="3195320" y="6827520"/>
                    <a:pt x="3187700" y="6827520"/>
                    <a:pt x="3187700" y="6827520"/>
                  </a:cubicBezTo>
                  <a:close/>
                  <a:moveTo>
                    <a:pt x="3797808" y="6774053"/>
                  </a:moveTo>
                  <a:cubicBezTo>
                    <a:pt x="3790188" y="6751193"/>
                    <a:pt x="3805428" y="6735953"/>
                    <a:pt x="3828288" y="6728333"/>
                  </a:cubicBezTo>
                  <a:cubicBezTo>
                    <a:pt x="3851148" y="6728333"/>
                    <a:pt x="3866388" y="6743573"/>
                    <a:pt x="3874008" y="6766433"/>
                  </a:cubicBezTo>
                  <a:cubicBezTo>
                    <a:pt x="3874008" y="6781673"/>
                    <a:pt x="3858768" y="6804533"/>
                    <a:pt x="3835908" y="6804533"/>
                  </a:cubicBezTo>
                  <a:cubicBezTo>
                    <a:pt x="3813048" y="6804533"/>
                    <a:pt x="3797808" y="6789293"/>
                    <a:pt x="3797808" y="6774053"/>
                  </a:cubicBezTo>
                  <a:close/>
                  <a:moveTo>
                    <a:pt x="2974213" y="6804533"/>
                  </a:moveTo>
                  <a:cubicBezTo>
                    <a:pt x="2951353" y="6804533"/>
                    <a:pt x="2936113" y="6781673"/>
                    <a:pt x="2943733" y="6758813"/>
                  </a:cubicBezTo>
                  <a:cubicBezTo>
                    <a:pt x="2943733" y="6743573"/>
                    <a:pt x="2966593" y="6728333"/>
                    <a:pt x="2981833" y="6728333"/>
                  </a:cubicBezTo>
                  <a:cubicBezTo>
                    <a:pt x="3004693" y="6728333"/>
                    <a:pt x="3019933" y="6751193"/>
                    <a:pt x="3019933" y="6774053"/>
                  </a:cubicBezTo>
                  <a:cubicBezTo>
                    <a:pt x="3012313" y="6789293"/>
                    <a:pt x="2997073" y="6804533"/>
                    <a:pt x="2981833" y="6804533"/>
                  </a:cubicBezTo>
                  <a:cubicBezTo>
                    <a:pt x="2974213" y="6804533"/>
                    <a:pt x="2974213" y="6804533"/>
                    <a:pt x="2974213" y="6804533"/>
                  </a:cubicBezTo>
                  <a:close/>
                  <a:moveTo>
                    <a:pt x="4011295" y="6743446"/>
                  </a:moveTo>
                  <a:cubicBezTo>
                    <a:pt x="4003675" y="6720586"/>
                    <a:pt x="4018915" y="6705346"/>
                    <a:pt x="4041775" y="6697726"/>
                  </a:cubicBezTo>
                  <a:cubicBezTo>
                    <a:pt x="4057015" y="6697726"/>
                    <a:pt x="4079875" y="6705346"/>
                    <a:pt x="4079875" y="6728206"/>
                  </a:cubicBezTo>
                  <a:cubicBezTo>
                    <a:pt x="4087495" y="6751066"/>
                    <a:pt x="4072255" y="6766306"/>
                    <a:pt x="4049395" y="6773926"/>
                  </a:cubicBezTo>
                  <a:cubicBezTo>
                    <a:pt x="4049395" y="6773926"/>
                    <a:pt x="4049395" y="6773926"/>
                    <a:pt x="4041775" y="6773926"/>
                  </a:cubicBezTo>
                  <a:cubicBezTo>
                    <a:pt x="4026535" y="6773926"/>
                    <a:pt x="4011295" y="6758686"/>
                    <a:pt x="4011295" y="6743446"/>
                  </a:cubicBezTo>
                  <a:close/>
                  <a:moveTo>
                    <a:pt x="2760599" y="6766306"/>
                  </a:moveTo>
                  <a:cubicBezTo>
                    <a:pt x="2737739" y="6766306"/>
                    <a:pt x="2730119" y="6743446"/>
                    <a:pt x="2730119" y="6728206"/>
                  </a:cubicBezTo>
                  <a:cubicBezTo>
                    <a:pt x="2737739" y="6705346"/>
                    <a:pt x="2752979" y="6690106"/>
                    <a:pt x="2775839" y="6697726"/>
                  </a:cubicBezTo>
                  <a:cubicBezTo>
                    <a:pt x="2798699" y="6697726"/>
                    <a:pt x="2806319" y="6720586"/>
                    <a:pt x="2806319" y="6735826"/>
                  </a:cubicBezTo>
                  <a:cubicBezTo>
                    <a:pt x="2798699" y="6758686"/>
                    <a:pt x="2783459" y="6773926"/>
                    <a:pt x="2768219" y="6773926"/>
                  </a:cubicBezTo>
                  <a:cubicBezTo>
                    <a:pt x="2768219" y="6773926"/>
                    <a:pt x="2760599" y="6773926"/>
                    <a:pt x="2760599" y="6766306"/>
                  </a:cubicBezTo>
                  <a:close/>
                  <a:moveTo>
                    <a:pt x="4217162" y="6697599"/>
                  </a:moveTo>
                  <a:cubicBezTo>
                    <a:pt x="4209542" y="6682359"/>
                    <a:pt x="4224782" y="6659499"/>
                    <a:pt x="4247642" y="6651879"/>
                  </a:cubicBezTo>
                  <a:cubicBezTo>
                    <a:pt x="4262882" y="6644259"/>
                    <a:pt x="4285742" y="6659499"/>
                    <a:pt x="4293362" y="6682359"/>
                  </a:cubicBezTo>
                  <a:cubicBezTo>
                    <a:pt x="4293362" y="6697599"/>
                    <a:pt x="4285742" y="6720459"/>
                    <a:pt x="4262882" y="6728079"/>
                  </a:cubicBezTo>
                  <a:cubicBezTo>
                    <a:pt x="4262882" y="6728079"/>
                    <a:pt x="4255262" y="6728079"/>
                    <a:pt x="4255262" y="6728079"/>
                  </a:cubicBezTo>
                  <a:cubicBezTo>
                    <a:pt x="4240022" y="6728079"/>
                    <a:pt x="4224782" y="6712839"/>
                    <a:pt x="4217162" y="6697599"/>
                  </a:cubicBezTo>
                  <a:close/>
                  <a:moveTo>
                    <a:pt x="2547112" y="6720459"/>
                  </a:moveTo>
                  <a:cubicBezTo>
                    <a:pt x="2531872" y="6712839"/>
                    <a:pt x="2516632" y="6697599"/>
                    <a:pt x="2524252" y="6674739"/>
                  </a:cubicBezTo>
                  <a:cubicBezTo>
                    <a:pt x="2524252" y="6651879"/>
                    <a:pt x="2547112" y="6644259"/>
                    <a:pt x="2569972" y="6644259"/>
                  </a:cubicBezTo>
                  <a:cubicBezTo>
                    <a:pt x="2585212" y="6651879"/>
                    <a:pt x="2600452" y="6674739"/>
                    <a:pt x="2592832" y="6697726"/>
                  </a:cubicBezTo>
                  <a:cubicBezTo>
                    <a:pt x="2592832" y="6712966"/>
                    <a:pt x="2577592" y="6720586"/>
                    <a:pt x="2562352" y="6720586"/>
                  </a:cubicBezTo>
                  <a:cubicBezTo>
                    <a:pt x="2554732" y="6720586"/>
                    <a:pt x="2554732" y="6720586"/>
                    <a:pt x="2547112" y="6720586"/>
                  </a:cubicBezTo>
                  <a:close/>
                  <a:moveTo>
                    <a:pt x="4423029" y="6644259"/>
                  </a:moveTo>
                  <a:cubicBezTo>
                    <a:pt x="4415409" y="6621399"/>
                    <a:pt x="4430649" y="6598539"/>
                    <a:pt x="4445889" y="6590792"/>
                  </a:cubicBezTo>
                  <a:cubicBezTo>
                    <a:pt x="4468749" y="6590792"/>
                    <a:pt x="4491609" y="6598412"/>
                    <a:pt x="4499229" y="6621272"/>
                  </a:cubicBezTo>
                  <a:cubicBezTo>
                    <a:pt x="4499229" y="6636512"/>
                    <a:pt x="4491609" y="6659372"/>
                    <a:pt x="4468749" y="6666992"/>
                  </a:cubicBezTo>
                  <a:cubicBezTo>
                    <a:pt x="4468749" y="6666992"/>
                    <a:pt x="4461129" y="6666992"/>
                    <a:pt x="4461129" y="6666992"/>
                  </a:cubicBezTo>
                  <a:cubicBezTo>
                    <a:pt x="4445889" y="6666992"/>
                    <a:pt x="4430649" y="6659372"/>
                    <a:pt x="4423029" y="6644132"/>
                  </a:cubicBezTo>
                  <a:close/>
                  <a:moveTo>
                    <a:pt x="2341118" y="6659372"/>
                  </a:moveTo>
                  <a:cubicBezTo>
                    <a:pt x="2318258" y="6651752"/>
                    <a:pt x="2310638" y="6628892"/>
                    <a:pt x="2318258" y="6613652"/>
                  </a:cubicBezTo>
                  <a:cubicBezTo>
                    <a:pt x="2325878" y="6590792"/>
                    <a:pt x="2348738" y="6583172"/>
                    <a:pt x="2363978" y="6590792"/>
                  </a:cubicBezTo>
                  <a:cubicBezTo>
                    <a:pt x="2386838" y="6590792"/>
                    <a:pt x="2394458" y="6613652"/>
                    <a:pt x="2386838" y="6636512"/>
                  </a:cubicBezTo>
                  <a:cubicBezTo>
                    <a:pt x="2386838" y="6651752"/>
                    <a:pt x="2371598" y="6659372"/>
                    <a:pt x="2356358" y="6659372"/>
                  </a:cubicBezTo>
                  <a:cubicBezTo>
                    <a:pt x="2348738" y="6659372"/>
                    <a:pt x="2348738" y="6659372"/>
                    <a:pt x="2341118" y="6659372"/>
                  </a:cubicBezTo>
                  <a:close/>
                  <a:moveTo>
                    <a:pt x="4628896" y="6567805"/>
                  </a:moveTo>
                  <a:cubicBezTo>
                    <a:pt x="4621276" y="6552565"/>
                    <a:pt x="4628896" y="6529705"/>
                    <a:pt x="4644136" y="6522085"/>
                  </a:cubicBezTo>
                  <a:cubicBezTo>
                    <a:pt x="4666996" y="6514465"/>
                    <a:pt x="4689856" y="6522085"/>
                    <a:pt x="4697476" y="6544945"/>
                  </a:cubicBezTo>
                  <a:cubicBezTo>
                    <a:pt x="4705096" y="6560185"/>
                    <a:pt x="4697476" y="6583045"/>
                    <a:pt x="4674616" y="6590665"/>
                  </a:cubicBezTo>
                  <a:cubicBezTo>
                    <a:pt x="4674616" y="6590665"/>
                    <a:pt x="4666996" y="6598285"/>
                    <a:pt x="4659376" y="6598285"/>
                  </a:cubicBezTo>
                  <a:cubicBezTo>
                    <a:pt x="4644136" y="6598285"/>
                    <a:pt x="4628896" y="6583045"/>
                    <a:pt x="4628896" y="6567805"/>
                  </a:cubicBezTo>
                  <a:close/>
                  <a:moveTo>
                    <a:pt x="2135251" y="6583045"/>
                  </a:moveTo>
                  <a:cubicBezTo>
                    <a:pt x="2120011" y="6575425"/>
                    <a:pt x="2112391" y="6552565"/>
                    <a:pt x="2120011" y="6537325"/>
                  </a:cubicBezTo>
                  <a:cubicBezTo>
                    <a:pt x="2127631" y="6514465"/>
                    <a:pt x="2150491" y="6506845"/>
                    <a:pt x="2165731" y="6514465"/>
                  </a:cubicBezTo>
                  <a:cubicBezTo>
                    <a:pt x="2188591" y="6522085"/>
                    <a:pt x="2196211" y="6544945"/>
                    <a:pt x="2188591" y="6560185"/>
                  </a:cubicBezTo>
                  <a:cubicBezTo>
                    <a:pt x="2180971" y="6575425"/>
                    <a:pt x="2165731" y="6590665"/>
                    <a:pt x="2150491" y="6590665"/>
                  </a:cubicBezTo>
                  <a:cubicBezTo>
                    <a:pt x="2150491" y="6590665"/>
                    <a:pt x="2142871" y="6590665"/>
                    <a:pt x="2135251" y="6583045"/>
                  </a:cubicBezTo>
                  <a:close/>
                  <a:moveTo>
                    <a:pt x="4827143" y="6491478"/>
                  </a:moveTo>
                  <a:cubicBezTo>
                    <a:pt x="4811903" y="6468618"/>
                    <a:pt x="4819523" y="6445758"/>
                    <a:pt x="4842383" y="6438011"/>
                  </a:cubicBezTo>
                  <a:cubicBezTo>
                    <a:pt x="4857623" y="6430391"/>
                    <a:pt x="4880483" y="6438011"/>
                    <a:pt x="4895723" y="6453251"/>
                  </a:cubicBezTo>
                  <a:cubicBezTo>
                    <a:pt x="4903343" y="6476111"/>
                    <a:pt x="4895723" y="6498971"/>
                    <a:pt x="4872863" y="6506718"/>
                  </a:cubicBezTo>
                  <a:cubicBezTo>
                    <a:pt x="4872863" y="6506718"/>
                    <a:pt x="4865243" y="6506718"/>
                    <a:pt x="4857623" y="6506718"/>
                  </a:cubicBezTo>
                  <a:cubicBezTo>
                    <a:pt x="4842383" y="6506718"/>
                    <a:pt x="4827143" y="6499098"/>
                    <a:pt x="4827143" y="6491478"/>
                  </a:cubicBezTo>
                  <a:close/>
                  <a:moveTo>
                    <a:pt x="1936877" y="6499098"/>
                  </a:moveTo>
                  <a:cubicBezTo>
                    <a:pt x="1921637" y="6491478"/>
                    <a:pt x="1914017" y="6468618"/>
                    <a:pt x="1921637" y="6445631"/>
                  </a:cubicBezTo>
                  <a:cubicBezTo>
                    <a:pt x="1929257" y="6430391"/>
                    <a:pt x="1952117" y="6422771"/>
                    <a:pt x="1974977" y="6430391"/>
                  </a:cubicBezTo>
                  <a:cubicBezTo>
                    <a:pt x="1990217" y="6438011"/>
                    <a:pt x="1997837" y="6460871"/>
                    <a:pt x="1990217" y="6476111"/>
                  </a:cubicBezTo>
                  <a:cubicBezTo>
                    <a:pt x="1982597" y="6491351"/>
                    <a:pt x="1967357" y="6498971"/>
                    <a:pt x="1959737" y="6498971"/>
                  </a:cubicBezTo>
                  <a:cubicBezTo>
                    <a:pt x="1952117" y="6498971"/>
                    <a:pt x="1944497" y="6498971"/>
                    <a:pt x="1936877" y="6498971"/>
                  </a:cubicBezTo>
                  <a:close/>
                  <a:moveTo>
                    <a:pt x="5017770" y="6392164"/>
                  </a:moveTo>
                  <a:cubicBezTo>
                    <a:pt x="5002530" y="6376924"/>
                    <a:pt x="5010150" y="6354064"/>
                    <a:pt x="5033010" y="6338697"/>
                  </a:cubicBezTo>
                  <a:cubicBezTo>
                    <a:pt x="5048250" y="6331077"/>
                    <a:pt x="5071110" y="6338697"/>
                    <a:pt x="5078730" y="6353937"/>
                  </a:cubicBezTo>
                  <a:cubicBezTo>
                    <a:pt x="5093970" y="6376797"/>
                    <a:pt x="5086350" y="6399657"/>
                    <a:pt x="5063490" y="6407404"/>
                  </a:cubicBezTo>
                  <a:cubicBezTo>
                    <a:pt x="5063490" y="6407404"/>
                    <a:pt x="5055870" y="6415024"/>
                    <a:pt x="5048250" y="6415024"/>
                  </a:cubicBezTo>
                  <a:cubicBezTo>
                    <a:pt x="5033010" y="6415024"/>
                    <a:pt x="5025390" y="6407404"/>
                    <a:pt x="5017770" y="6392164"/>
                  </a:cubicBezTo>
                  <a:close/>
                  <a:moveTo>
                    <a:pt x="1746250" y="6399784"/>
                  </a:moveTo>
                  <a:cubicBezTo>
                    <a:pt x="1731010" y="6384544"/>
                    <a:pt x="1723390" y="6361684"/>
                    <a:pt x="1731010" y="6346317"/>
                  </a:cubicBezTo>
                  <a:cubicBezTo>
                    <a:pt x="1746250" y="6323457"/>
                    <a:pt x="1769110" y="6323457"/>
                    <a:pt x="1784350" y="6331077"/>
                  </a:cubicBezTo>
                  <a:cubicBezTo>
                    <a:pt x="1807210" y="6338697"/>
                    <a:pt x="1807210" y="6361557"/>
                    <a:pt x="1799590" y="6384544"/>
                  </a:cubicBezTo>
                  <a:cubicBezTo>
                    <a:pt x="1791970" y="6392164"/>
                    <a:pt x="1776730" y="6399784"/>
                    <a:pt x="1769110" y="6399784"/>
                  </a:cubicBezTo>
                  <a:cubicBezTo>
                    <a:pt x="1761490" y="6399784"/>
                    <a:pt x="1753870" y="6399784"/>
                    <a:pt x="1746250" y="6399784"/>
                  </a:cubicBezTo>
                  <a:close/>
                  <a:moveTo>
                    <a:pt x="5200777" y="6285357"/>
                  </a:moveTo>
                  <a:cubicBezTo>
                    <a:pt x="5185537" y="6270117"/>
                    <a:pt x="5193157" y="6247257"/>
                    <a:pt x="5208397" y="6231890"/>
                  </a:cubicBezTo>
                  <a:cubicBezTo>
                    <a:pt x="5231257" y="6224270"/>
                    <a:pt x="5254117" y="6224270"/>
                    <a:pt x="5261737" y="6247130"/>
                  </a:cubicBezTo>
                  <a:cubicBezTo>
                    <a:pt x="5276977" y="6262370"/>
                    <a:pt x="5269357" y="6285230"/>
                    <a:pt x="5254117" y="6292850"/>
                  </a:cubicBezTo>
                  <a:cubicBezTo>
                    <a:pt x="5246497" y="6300470"/>
                    <a:pt x="5238877" y="6300470"/>
                    <a:pt x="5231257" y="6300470"/>
                  </a:cubicBezTo>
                  <a:cubicBezTo>
                    <a:pt x="5223637" y="6300470"/>
                    <a:pt x="5208397" y="6292850"/>
                    <a:pt x="5200777" y="6285230"/>
                  </a:cubicBezTo>
                  <a:close/>
                  <a:moveTo>
                    <a:pt x="1563243" y="6285230"/>
                  </a:moveTo>
                  <a:cubicBezTo>
                    <a:pt x="1548003" y="6269990"/>
                    <a:pt x="1540383" y="6247130"/>
                    <a:pt x="1548003" y="6231763"/>
                  </a:cubicBezTo>
                  <a:cubicBezTo>
                    <a:pt x="1563243" y="6216523"/>
                    <a:pt x="1586103" y="6208903"/>
                    <a:pt x="1601343" y="6224143"/>
                  </a:cubicBezTo>
                  <a:cubicBezTo>
                    <a:pt x="1624203" y="6231763"/>
                    <a:pt x="1624203" y="6254623"/>
                    <a:pt x="1616583" y="6277610"/>
                  </a:cubicBezTo>
                  <a:cubicBezTo>
                    <a:pt x="1608963" y="6285230"/>
                    <a:pt x="1593723" y="6292850"/>
                    <a:pt x="1586103" y="6292850"/>
                  </a:cubicBezTo>
                  <a:cubicBezTo>
                    <a:pt x="1578483" y="6292850"/>
                    <a:pt x="1570863" y="6292850"/>
                    <a:pt x="1563243" y="6285230"/>
                  </a:cubicBezTo>
                  <a:close/>
                  <a:moveTo>
                    <a:pt x="5376164" y="6163183"/>
                  </a:moveTo>
                  <a:cubicBezTo>
                    <a:pt x="5368544" y="6147943"/>
                    <a:pt x="5368544" y="6125083"/>
                    <a:pt x="5383784" y="6109716"/>
                  </a:cubicBezTo>
                  <a:cubicBezTo>
                    <a:pt x="5406644" y="6102096"/>
                    <a:pt x="5429504" y="6102096"/>
                    <a:pt x="5437124" y="6117336"/>
                  </a:cubicBezTo>
                  <a:cubicBezTo>
                    <a:pt x="5452364" y="6140196"/>
                    <a:pt x="5452364" y="6163056"/>
                    <a:pt x="5429504" y="6170803"/>
                  </a:cubicBezTo>
                  <a:cubicBezTo>
                    <a:pt x="5421884" y="6178423"/>
                    <a:pt x="5414264" y="6178423"/>
                    <a:pt x="5406644" y="6178423"/>
                  </a:cubicBezTo>
                  <a:cubicBezTo>
                    <a:pt x="5399024" y="6178423"/>
                    <a:pt x="5383784" y="6178423"/>
                    <a:pt x="5376164" y="6163183"/>
                  </a:cubicBezTo>
                  <a:close/>
                  <a:moveTo>
                    <a:pt x="1387856" y="6163183"/>
                  </a:moveTo>
                  <a:cubicBezTo>
                    <a:pt x="1364996" y="6147943"/>
                    <a:pt x="1364996" y="6125083"/>
                    <a:pt x="1380236" y="6109716"/>
                  </a:cubicBezTo>
                  <a:cubicBezTo>
                    <a:pt x="1387856" y="6094476"/>
                    <a:pt x="1410716" y="6086856"/>
                    <a:pt x="1425956" y="6102096"/>
                  </a:cubicBezTo>
                  <a:cubicBezTo>
                    <a:pt x="1448816" y="6109716"/>
                    <a:pt x="1448816" y="6140196"/>
                    <a:pt x="1441196" y="6155563"/>
                  </a:cubicBezTo>
                  <a:cubicBezTo>
                    <a:pt x="1433576" y="6163183"/>
                    <a:pt x="1418336" y="6170803"/>
                    <a:pt x="1410716" y="6170803"/>
                  </a:cubicBezTo>
                  <a:cubicBezTo>
                    <a:pt x="1395476" y="6170803"/>
                    <a:pt x="1387856" y="6163183"/>
                    <a:pt x="1387856" y="6163183"/>
                  </a:cubicBezTo>
                  <a:close/>
                  <a:moveTo>
                    <a:pt x="5551551" y="6033516"/>
                  </a:moveTo>
                  <a:cubicBezTo>
                    <a:pt x="5536311" y="6018276"/>
                    <a:pt x="5536311" y="5995416"/>
                    <a:pt x="5551551" y="5980049"/>
                  </a:cubicBezTo>
                  <a:cubicBezTo>
                    <a:pt x="5566791" y="5964809"/>
                    <a:pt x="5597271" y="5972429"/>
                    <a:pt x="5604891" y="5987669"/>
                  </a:cubicBezTo>
                  <a:cubicBezTo>
                    <a:pt x="5620131" y="6002909"/>
                    <a:pt x="5620131" y="6025769"/>
                    <a:pt x="5604891" y="6041136"/>
                  </a:cubicBezTo>
                  <a:cubicBezTo>
                    <a:pt x="5597271" y="6048756"/>
                    <a:pt x="5589651" y="6048756"/>
                    <a:pt x="5574411" y="6048756"/>
                  </a:cubicBezTo>
                  <a:cubicBezTo>
                    <a:pt x="5566791" y="6048756"/>
                    <a:pt x="5559171" y="6041136"/>
                    <a:pt x="5551551" y="6033516"/>
                  </a:cubicBezTo>
                  <a:close/>
                  <a:moveTo>
                    <a:pt x="1212469" y="6025896"/>
                  </a:moveTo>
                  <a:cubicBezTo>
                    <a:pt x="1197229" y="6010656"/>
                    <a:pt x="1197229" y="5987796"/>
                    <a:pt x="1212469" y="5972429"/>
                  </a:cubicBezTo>
                  <a:cubicBezTo>
                    <a:pt x="1220089" y="5957189"/>
                    <a:pt x="1250569" y="5957189"/>
                    <a:pt x="1265809" y="5972429"/>
                  </a:cubicBezTo>
                  <a:cubicBezTo>
                    <a:pt x="1281049" y="5980049"/>
                    <a:pt x="1281049" y="6002909"/>
                    <a:pt x="1265809" y="6025896"/>
                  </a:cubicBezTo>
                  <a:cubicBezTo>
                    <a:pt x="1258189" y="6033516"/>
                    <a:pt x="1250569" y="6033516"/>
                    <a:pt x="1235329" y="6033516"/>
                  </a:cubicBezTo>
                  <a:cubicBezTo>
                    <a:pt x="1227709" y="6033516"/>
                    <a:pt x="1220089" y="6033516"/>
                    <a:pt x="1212469" y="6025896"/>
                  </a:cubicBezTo>
                  <a:close/>
                  <a:moveTo>
                    <a:pt x="5711698" y="5896229"/>
                  </a:moveTo>
                  <a:cubicBezTo>
                    <a:pt x="5696458" y="5880989"/>
                    <a:pt x="5696458" y="5858129"/>
                    <a:pt x="5711698" y="5842762"/>
                  </a:cubicBezTo>
                  <a:cubicBezTo>
                    <a:pt x="5726938" y="5827522"/>
                    <a:pt x="5749798" y="5827522"/>
                    <a:pt x="5765038" y="5842762"/>
                  </a:cubicBezTo>
                  <a:cubicBezTo>
                    <a:pt x="5780278" y="5858002"/>
                    <a:pt x="5780278" y="5880862"/>
                    <a:pt x="5765038" y="5896229"/>
                  </a:cubicBezTo>
                  <a:cubicBezTo>
                    <a:pt x="5757418" y="5903849"/>
                    <a:pt x="5749798" y="5903849"/>
                    <a:pt x="5734558" y="5903849"/>
                  </a:cubicBezTo>
                  <a:cubicBezTo>
                    <a:pt x="5726938" y="5903849"/>
                    <a:pt x="5719318" y="5903849"/>
                    <a:pt x="5711698" y="5896229"/>
                  </a:cubicBezTo>
                  <a:close/>
                  <a:moveTo>
                    <a:pt x="1052322" y="5880989"/>
                  </a:moveTo>
                  <a:cubicBezTo>
                    <a:pt x="1037082" y="5865749"/>
                    <a:pt x="1037082" y="5842889"/>
                    <a:pt x="1052322" y="5827522"/>
                  </a:cubicBezTo>
                  <a:cubicBezTo>
                    <a:pt x="1067562" y="5812282"/>
                    <a:pt x="1090422" y="5812282"/>
                    <a:pt x="1105662" y="5827522"/>
                  </a:cubicBezTo>
                  <a:cubicBezTo>
                    <a:pt x="1120902" y="5842762"/>
                    <a:pt x="1120902" y="5865622"/>
                    <a:pt x="1105662" y="5880989"/>
                  </a:cubicBezTo>
                  <a:cubicBezTo>
                    <a:pt x="1098042" y="5888609"/>
                    <a:pt x="1090422" y="5896229"/>
                    <a:pt x="1082802" y="5896229"/>
                  </a:cubicBezTo>
                  <a:cubicBezTo>
                    <a:pt x="1067562" y="5896229"/>
                    <a:pt x="1059942" y="5888609"/>
                    <a:pt x="1052322" y="5880989"/>
                  </a:cubicBezTo>
                  <a:close/>
                  <a:moveTo>
                    <a:pt x="5864225" y="5743702"/>
                  </a:moveTo>
                  <a:cubicBezTo>
                    <a:pt x="5848985" y="5728462"/>
                    <a:pt x="5848985" y="5705602"/>
                    <a:pt x="5864225" y="5690235"/>
                  </a:cubicBezTo>
                  <a:cubicBezTo>
                    <a:pt x="5871845" y="5674995"/>
                    <a:pt x="5902325" y="5674995"/>
                    <a:pt x="5917565" y="5690235"/>
                  </a:cubicBezTo>
                  <a:cubicBezTo>
                    <a:pt x="5932805" y="5705475"/>
                    <a:pt x="5932805" y="5728335"/>
                    <a:pt x="5917565" y="5743702"/>
                  </a:cubicBezTo>
                  <a:cubicBezTo>
                    <a:pt x="5909945" y="5751322"/>
                    <a:pt x="5902325" y="5751322"/>
                    <a:pt x="5887085" y="5751322"/>
                  </a:cubicBezTo>
                  <a:cubicBezTo>
                    <a:pt x="5879465" y="5751322"/>
                    <a:pt x="5871845" y="5751322"/>
                    <a:pt x="5864225" y="5743702"/>
                  </a:cubicBezTo>
                  <a:close/>
                  <a:moveTo>
                    <a:pt x="899795" y="5728462"/>
                  </a:moveTo>
                  <a:cubicBezTo>
                    <a:pt x="884555" y="5713222"/>
                    <a:pt x="892175" y="5690362"/>
                    <a:pt x="907415" y="5674995"/>
                  </a:cubicBezTo>
                  <a:cubicBezTo>
                    <a:pt x="922655" y="5659755"/>
                    <a:pt x="945515" y="5659755"/>
                    <a:pt x="960755" y="5674995"/>
                  </a:cubicBezTo>
                  <a:cubicBezTo>
                    <a:pt x="975995" y="5690235"/>
                    <a:pt x="968375" y="5713095"/>
                    <a:pt x="953135" y="5728462"/>
                  </a:cubicBezTo>
                  <a:cubicBezTo>
                    <a:pt x="945515" y="5736082"/>
                    <a:pt x="937895" y="5736082"/>
                    <a:pt x="930275" y="5736082"/>
                  </a:cubicBezTo>
                  <a:cubicBezTo>
                    <a:pt x="922655" y="5736082"/>
                    <a:pt x="907415" y="5736082"/>
                    <a:pt x="899795" y="5728462"/>
                  </a:cubicBezTo>
                  <a:close/>
                  <a:moveTo>
                    <a:pt x="6009132" y="5583555"/>
                  </a:moveTo>
                  <a:cubicBezTo>
                    <a:pt x="5986272" y="5568315"/>
                    <a:pt x="5986272" y="5545455"/>
                    <a:pt x="6001512" y="5530088"/>
                  </a:cubicBezTo>
                  <a:cubicBezTo>
                    <a:pt x="6016752" y="5514848"/>
                    <a:pt x="6039612" y="5514848"/>
                    <a:pt x="6054852" y="5522468"/>
                  </a:cubicBezTo>
                  <a:cubicBezTo>
                    <a:pt x="6070092" y="5537708"/>
                    <a:pt x="6070092" y="5560568"/>
                    <a:pt x="6062472" y="5575935"/>
                  </a:cubicBezTo>
                  <a:cubicBezTo>
                    <a:pt x="6054852" y="5591175"/>
                    <a:pt x="6039612" y="5591175"/>
                    <a:pt x="6031992" y="5591175"/>
                  </a:cubicBezTo>
                  <a:cubicBezTo>
                    <a:pt x="6024372" y="5591175"/>
                    <a:pt x="6009132" y="5591175"/>
                    <a:pt x="6009132" y="5583555"/>
                  </a:cubicBezTo>
                  <a:close/>
                  <a:moveTo>
                    <a:pt x="762508" y="5560695"/>
                  </a:moveTo>
                  <a:cubicBezTo>
                    <a:pt x="747268" y="5545455"/>
                    <a:pt x="747268" y="5522595"/>
                    <a:pt x="762508" y="5507228"/>
                  </a:cubicBezTo>
                  <a:cubicBezTo>
                    <a:pt x="785368" y="5499608"/>
                    <a:pt x="808228" y="5499608"/>
                    <a:pt x="823468" y="5514848"/>
                  </a:cubicBezTo>
                  <a:cubicBezTo>
                    <a:pt x="831088" y="5530088"/>
                    <a:pt x="831088" y="5552948"/>
                    <a:pt x="815848" y="5568315"/>
                  </a:cubicBezTo>
                  <a:cubicBezTo>
                    <a:pt x="808228" y="5575935"/>
                    <a:pt x="800608" y="5575935"/>
                    <a:pt x="792988" y="5575935"/>
                  </a:cubicBezTo>
                  <a:cubicBezTo>
                    <a:pt x="777748" y="5575935"/>
                    <a:pt x="770128" y="5575935"/>
                    <a:pt x="762508" y="5560695"/>
                  </a:cubicBezTo>
                  <a:close/>
                  <a:moveTo>
                    <a:pt x="6138799" y="5415788"/>
                  </a:moveTo>
                  <a:cubicBezTo>
                    <a:pt x="6123559" y="5400548"/>
                    <a:pt x="6115939" y="5377688"/>
                    <a:pt x="6131179" y="5362321"/>
                  </a:cubicBezTo>
                  <a:cubicBezTo>
                    <a:pt x="6138799" y="5347081"/>
                    <a:pt x="6161659" y="5339461"/>
                    <a:pt x="6184519" y="5354701"/>
                  </a:cubicBezTo>
                  <a:cubicBezTo>
                    <a:pt x="6199759" y="5369941"/>
                    <a:pt x="6199759" y="5392801"/>
                    <a:pt x="6192139" y="5408168"/>
                  </a:cubicBezTo>
                  <a:cubicBezTo>
                    <a:pt x="6184519" y="5415788"/>
                    <a:pt x="6169279" y="5423408"/>
                    <a:pt x="6161659" y="5423408"/>
                  </a:cubicBezTo>
                  <a:cubicBezTo>
                    <a:pt x="6154039" y="5423408"/>
                    <a:pt x="6146419" y="5423408"/>
                    <a:pt x="6138799" y="5415788"/>
                  </a:cubicBezTo>
                  <a:close/>
                  <a:moveTo>
                    <a:pt x="632841" y="5392928"/>
                  </a:moveTo>
                  <a:cubicBezTo>
                    <a:pt x="617601" y="5370068"/>
                    <a:pt x="625221" y="5347208"/>
                    <a:pt x="640461" y="5339461"/>
                  </a:cubicBezTo>
                  <a:cubicBezTo>
                    <a:pt x="655701" y="5324221"/>
                    <a:pt x="678561" y="5331841"/>
                    <a:pt x="693801" y="5347081"/>
                  </a:cubicBezTo>
                  <a:cubicBezTo>
                    <a:pt x="701421" y="5362321"/>
                    <a:pt x="701421" y="5385181"/>
                    <a:pt x="686181" y="5400548"/>
                  </a:cubicBezTo>
                  <a:cubicBezTo>
                    <a:pt x="678561" y="5408168"/>
                    <a:pt x="670941" y="5408168"/>
                    <a:pt x="663321" y="5408168"/>
                  </a:cubicBezTo>
                  <a:cubicBezTo>
                    <a:pt x="648081" y="5408168"/>
                    <a:pt x="640461" y="5400548"/>
                    <a:pt x="632841" y="5392928"/>
                  </a:cubicBezTo>
                  <a:close/>
                  <a:moveTo>
                    <a:pt x="6260719" y="5240401"/>
                  </a:moveTo>
                  <a:cubicBezTo>
                    <a:pt x="6237859" y="5225161"/>
                    <a:pt x="6237859" y="5202301"/>
                    <a:pt x="6245479" y="5186934"/>
                  </a:cubicBezTo>
                  <a:cubicBezTo>
                    <a:pt x="6260719" y="5171694"/>
                    <a:pt x="6283579" y="5164074"/>
                    <a:pt x="6298819" y="5171694"/>
                  </a:cubicBezTo>
                  <a:cubicBezTo>
                    <a:pt x="6314059" y="5186934"/>
                    <a:pt x="6321679" y="5209794"/>
                    <a:pt x="6314059" y="5225161"/>
                  </a:cubicBezTo>
                  <a:cubicBezTo>
                    <a:pt x="6306439" y="5240401"/>
                    <a:pt x="6291199" y="5248021"/>
                    <a:pt x="6275959" y="5248021"/>
                  </a:cubicBezTo>
                  <a:cubicBezTo>
                    <a:pt x="6275959" y="5248021"/>
                    <a:pt x="6268339" y="5240401"/>
                    <a:pt x="6260719" y="5240401"/>
                  </a:cubicBezTo>
                  <a:close/>
                  <a:moveTo>
                    <a:pt x="510794" y="5209921"/>
                  </a:moveTo>
                  <a:cubicBezTo>
                    <a:pt x="495554" y="5194681"/>
                    <a:pt x="503174" y="5171821"/>
                    <a:pt x="526034" y="5156454"/>
                  </a:cubicBezTo>
                  <a:cubicBezTo>
                    <a:pt x="541274" y="5148834"/>
                    <a:pt x="564134" y="5148834"/>
                    <a:pt x="571754" y="5171694"/>
                  </a:cubicBezTo>
                  <a:cubicBezTo>
                    <a:pt x="586994" y="5186934"/>
                    <a:pt x="579374" y="5209794"/>
                    <a:pt x="564134" y="5225161"/>
                  </a:cubicBezTo>
                  <a:cubicBezTo>
                    <a:pt x="556514" y="5225161"/>
                    <a:pt x="548894" y="5225161"/>
                    <a:pt x="541274" y="5225161"/>
                  </a:cubicBezTo>
                  <a:cubicBezTo>
                    <a:pt x="526034" y="5225161"/>
                    <a:pt x="518414" y="5225161"/>
                    <a:pt x="510794" y="5209921"/>
                  </a:cubicBezTo>
                  <a:close/>
                  <a:moveTo>
                    <a:pt x="6367526" y="5057394"/>
                  </a:moveTo>
                  <a:cubicBezTo>
                    <a:pt x="6352286" y="5042154"/>
                    <a:pt x="6344666" y="5019294"/>
                    <a:pt x="6352286" y="5003927"/>
                  </a:cubicBezTo>
                  <a:cubicBezTo>
                    <a:pt x="6367526" y="4988687"/>
                    <a:pt x="6390386" y="4981067"/>
                    <a:pt x="6405626" y="4988687"/>
                  </a:cubicBezTo>
                  <a:cubicBezTo>
                    <a:pt x="6420866" y="4996307"/>
                    <a:pt x="6428486" y="5019167"/>
                    <a:pt x="6420866" y="5042154"/>
                  </a:cubicBezTo>
                  <a:cubicBezTo>
                    <a:pt x="6413246" y="5049774"/>
                    <a:pt x="6398006" y="5057394"/>
                    <a:pt x="6390386" y="5057394"/>
                  </a:cubicBezTo>
                  <a:cubicBezTo>
                    <a:pt x="6382766" y="5057394"/>
                    <a:pt x="6375146" y="5057394"/>
                    <a:pt x="6367526" y="5057394"/>
                  </a:cubicBezTo>
                  <a:close/>
                  <a:moveTo>
                    <a:pt x="404114" y="5019294"/>
                  </a:moveTo>
                  <a:cubicBezTo>
                    <a:pt x="388874" y="5004054"/>
                    <a:pt x="396494" y="4981194"/>
                    <a:pt x="419354" y="4973574"/>
                  </a:cubicBezTo>
                  <a:cubicBezTo>
                    <a:pt x="434594" y="4958334"/>
                    <a:pt x="457454" y="4965954"/>
                    <a:pt x="472694" y="4988814"/>
                  </a:cubicBezTo>
                  <a:cubicBezTo>
                    <a:pt x="480314" y="5004054"/>
                    <a:pt x="472694" y="5026914"/>
                    <a:pt x="449834" y="5034534"/>
                  </a:cubicBezTo>
                  <a:cubicBezTo>
                    <a:pt x="449834" y="5042154"/>
                    <a:pt x="442214" y="5042154"/>
                    <a:pt x="434594" y="5042154"/>
                  </a:cubicBezTo>
                  <a:cubicBezTo>
                    <a:pt x="419354" y="5042154"/>
                    <a:pt x="411734" y="5034534"/>
                    <a:pt x="404114" y="5019294"/>
                  </a:cubicBezTo>
                  <a:close/>
                  <a:moveTo>
                    <a:pt x="6466713" y="4866767"/>
                  </a:moveTo>
                  <a:cubicBezTo>
                    <a:pt x="6451473" y="4859147"/>
                    <a:pt x="6436233" y="4836287"/>
                    <a:pt x="6451473" y="4813300"/>
                  </a:cubicBezTo>
                  <a:cubicBezTo>
                    <a:pt x="6459093" y="4798060"/>
                    <a:pt x="6481953" y="4790440"/>
                    <a:pt x="6497193" y="4798060"/>
                  </a:cubicBezTo>
                  <a:cubicBezTo>
                    <a:pt x="6520053" y="4805680"/>
                    <a:pt x="6527673" y="4828540"/>
                    <a:pt x="6520053" y="4843780"/>
                  </a:cubicBezTo>
                  <a:cubicBezTo>
                    <a:pt x="6512433" y="4859020"/>
                    <a:pt x="6497193" y="4866640"/>
                    <a:pt x="6481953" y="4866640"/>
                  </a:cubicBezTo>
                  <a:cubicBezTo>
                    <a:pt x="6474333" y="4866640"/>
                    <a:pt x="6474333" y="4866640"/>
                    <a:pt x="6466713" y="4866640"/>
                  </a:cubicBezTo>
                  <a:close/>
                  <a:moveTo>
                    <a:pt x="305054" y="4828540"/>
                  </a:moveTo>
                  <a:cubicBezTo>
                    <a:pt x="297434" y="4805680"/>
                    <a:pt x="305054" y="4782820"/>
                    <a:pt x="327914" y="4775073"/>
                  </a:cubicBezTo>
                  <a:cubicBezTo>
                    <a:pt x="343154" y="4767453"/>
                    <a:pt x="366014" y="4775073"/>
                    <a:pt x="373634" y="4797933"/>
                  </a:cubicBezTo>
                  <a:cubicBezTo>
                    <a:pt x="381254" y="4813173"/>
                    <a:pt x="373634" y="4836033"/>
                    <a:pt x="358394" y="4843653"/>
                  </a:cubicBezTo>
                  <a:cubicBezTo>
                    <a:pt x="350774" y="4851273"/>
                    <a:pt x="343154" y="4851273"/>
                    <a:pt x="343154" y="4851273"/>
                  </a:cubicBezTo>
                  <a:cubicBezTo>
                    <a:pt x="327914" y="4851273"/>
                    <a:pt x="312674" y="4843653"/>
                    <a:pt x="305054" y="4828413"/>
                  </a:cubicBezTo>
                  <a:close/>
                  <a:moveTo>
                    <a:pt x="6550660" y="4668520"/>
                  </a:moveTo>
                  <a:cubicBezTo>
                    <a:pt x="6535420" y="4660900"/>
                    <a:pt x="6520180" y="4638040"/>
                    <a:pt x="6527800" y="4622800"/>
                  </a:cubicBezTo>
                  <a:cubicBezTo>
                    <a:pt x="6535420" y="4599940"/>
                    <a:pt x="6558280" y="4592320"/>
                    <a:pt x="6581140" y="4599940"/>
                  </a:cubicBezTo>
                  <a:cubicBezTo>
                    <a:pt x="6604000" y="4607560"/>
                    <a:pt x="6611620" y="4630420"/>
                    <a:pt x="6604000" y="4645660"/>
                  </a:cubicBezTo>
                  <a:cubicBezTo>
                    <a:pt x="6596380" y="4660900"/>
                    <a:pt x="6581140" y="4668520"/>
                    <a:pt x="6565900" y="4668520"/>
                  </a:cubicBezTo>
                  <a:cubicBezTo>
                    <a:pt x="6565900" y="4668520"/>
                    <a:pt x="6558280" y="4668520"/>
                    <a:pt x="6550660" y="4668520"/>
                  </a:cubicBezTo>
                  <a:close/>
                  <a:moveTo>
                    <a:pt x="221107" y="4630420"/>
                  </a:moveTo>
                  <a:cubicBezTo>
                    <a:pt x="213487" y="4607560"/>
                    <a:pt x="228727" y="4584700"/>
                    <a:pt x="243967" y="4576953"/>
                  </a:cubicBezTo>
                  <a:cubicBezTo>
                    <a:pt x="266827" y="4569333"/>
                    <a:pt x="289687" y="4584573"/>
                    <a:pt x="297307" y="4599813"/>
                  </a:cubicBezTo>
                  <a:cubicBezTo>
                    <a:pt x="304927" y="4622673"/>
                    <a:pt x="289687" y="4645533"/>
                    <a:pt x="274447" y="4653280"/>
                  </a:cubicBezTo>
                  <a:cubicBezTo>
                    <a:pt x="266827" y="4653280"/>
                    <a:pt x="266827" y="4653280"/>
                    <a:pt x="259207" y="4653280"/>
                  </a:cubicBezTo>
                  <a:cubicBezTo>
                    <a:pt x="243967" y="4653280"/>
                    <a:pt x="228727" y="4645660"/>
                    <a:pt x="221107" y="4630420"/>
                  </a:cubicBezTo>
                  <a:close/>
                  <a:moveTo>
                    <a:pt x="6626860" y="4470146"/>
                  </a:moveTo>
                  <a:cubicBezTo>
                    <a:pt x="6604000" y="4462526"/>
                    <a:pt x="6596380" y="4439666"/>
                    <a:pt x="6604000" y="4416679"/>
                  </a:cubicBezTo>
                  <a:cubicBezTo>
                    <a:pt x="6604000" y="4401439"/>
                    <a:pt x="6626860" y="4386199"/>
                    <a:pt x="6649720" y="4393819"/>
                  </a:cubicBezTo>
                  <a:cubicBezTo>
                    <a:pt x="6672580" y="4401439"/>
                    <a:pt x="6680200" y="4424299"/>
                    <a:pt x="6672580" y="4439539"/>
                  </a:cubicBezTo>
                  <a:cubicBezTo>
                    <a:pt x="6672580" y="4454779"/>
                    <a:pt x="6657340" y="4470019"/>
                    <a:pt x="6634480" y="4470019"/>
                  </a:cubicBezTo>
                  <a:cubicBezTo>
                    <a:pt x="6634480" y="4470019"/>
                    <a:pt x="6626860" y="4470019"/>
                    <a:pt x="6626860" y="4470019"/>
                  </a:cubicBezTo>
                  <a:close/>
                  <a:moveTo>
                    <a:pt x="152527" y="4424299"/>
                  </a:moveTo>
                  <a:cubicBezTo>
                    <a:pt x="144907" y="4401439"/>
                    <a:pt x="160147" y="4378579"/>
                    <a:pt x="175387" y="4378579"/>
                  </a:cubicBezTo>
                  <a:cubicBezTo>
                    <a:pt x="198247" y="4370959"/>
                    <a:pt x="221107" y="4378579"/>
                    <a:pt x="228727" y="4401439"/>
                  </a:cubicBezTo>
                  <a:cubicBezTo>
                    <a:pt x="228727" y="4424299"/>
                    <a:pt x="221107" y="4439539"/>
                    <a:pt x="198247" y="4447159"/>
                  </a:cubicBezTo>
                  <a:cubicBezTo>
                    <a:pt x="198247" y="4447159"/>
                    <a:pt x="190627" y="4447159"/>
                    <a:pt x="190627" y="4447159"/>
                  </a:cubicBezTo>
                  <a:cubicBezTo>
                    <a:pt x="175387" y="4447159"/>
                    <a:pt x="160147" y="4439539"/>
                    <a:pt x="152527" y="4424299"/>
                  </a:cubicBezTo>
                  <a:close/>
                  <a:moveTo>
                    <a:pt x="6687947" y="4264025"/>
                  </a:moveTo>
                  <a:cubicBezTo>
                    <a:pt x="6665086" y="4256405"/>
                    <a:pt x="6649847" y="4233545"/>
                    <a:pt x="6657467" y="4218305"/>
                  </a:cubicBezTo>
                  <a:cubicBezTo>
                    <a:pt x="6665086" y="4195445"/>
                    <a:pt x="6680326" y="4180205"/>
                    <a:pt x="6703186" y="4187825"/>
                  </a:cubicBezTo>
                  <a:cubicBezTo>
                    <a:pt x="6726047" y="4195445"/>
                    <a:pt x="6733667" y="4210685"/>
                    <a:pt x="6733667" y="4233545"/>
                  </a:cubicBezTo>
                  <a:cubicBezTo>
                    <a:pt x="6726047" y="4248785"/>
                    <a:pt x="6710807" y="4264025"/>
                    <a:pt x="6695567" y="4264025"/>
                  </a:cubicBezTo>
                  <a:cubicBezTo>
                    <a:pt x="6695567" y="4264025"/>
                    <a:pt x="6687947" y="4264025"/>
                    <a:pt x="6687947" y="4264025"/>
                  </a:cubicBezTo>
                  <a:close/>
                  <a:moveTo>
                    <a:pt x="99187" y="4210812"/>
                  </a:moveTo>
                  <a:cubicBezTo>
                    <a:pt x="91567" y="4195572"/>
                    <a:pt x="106807" y="4172712"/>
                    <a:pt x="122047" y="4165092"/>
                  </a:cubicBezTo>
                  <a:cubicBezTo>
                    <a:pt x="144907" y="4165092"/>
                    <a:pt x="167767" y="4172712"/>
                    <a:pt x="167767" y="4195572"/>
                  </a:cubicBezTo>
                  <a:cubicBezTo>
                    <a:pt x="175387" y="4218432"/>
                    <a:pt x="160147" y="4241292"/>
                    <a:pt x="144907" y="4241292"/>
                  </a:cubicBezTo>
                  <a:cubicBezTo>
                    <a:pt x="137287" y="4241292"/>
                    <a:pt x="137287" y="4241292"/>
                    <a:pt x="129667" y="4241292"/>
                  </a:cubicBezTo>
                  <a:cubicBezTo>
                    <a:pt x="114427" y="4241292"/>
                    <a:pt x="99187" y="4233672"/>
                    <a:pt x="99187" y="4210812"/>
                  </a:cubicBezTo>
                  <a:close/>
                  <a:moveTo>
                    <a:pt x="6733667" y="4050538"/>
                  </a:moveTo>
                  <a:cubicBezTo>
                    <a:pt x="6710807" y="4050538"/>
                    <a:pt x="6695567" y="4027678"/>
                    <a:pt x="6703187" y="4004818"/>
                  </a:cubicBezTo>
                  <a:cubicBezTo>
                    <a:pt x="6703187" y="3989578"/>
                    <a:pt x="6726048" y="3974338"/>
                    <a:pt x="6748907" y="3974338"/>
                  </a:cubicBezTo>
                  <a:cubicBezTo>
                    <a:pt x="6764148" y="3981958"/>
                    <a:pt x="6779387" y="3997198"/>
                    <a:pt x="6779387" y="4020058"/>
                  </a:cubicBezTo>
                  <a:cubicBezTo>
                    <a:pt x="6771767" y="4042918"/>
                    <a:pt x="6756527" y="4050538"/>
                    <a:pt x="6741287" y="4050538"/>
                  </a:cubicBezTo>
                  <a:cubicBezTo>
                    <a:pt x="6741287" y="4050538"/>
                    <a:pt x="6733667" y="4050538"/>
                    <a:pt x="6733667" y="4050538"/>
                  </a:cubicBezTo>
                  <a:close/>
                  <a:moveTo>
                    <a:pt x="53340" y="4004818"/>
                  </a:moveTo>
                  <a:cubicBezTo>
                    <a:pt x="45720" y="3981958"/>
                    <a:pt x="60960" y="3959098"/>
                    <a:pt x="83820" y="3959098"/>
                  </a:cubicBezTo>
                  <a:cubicBezTo>
                    <a:pt x="106680" y="3951478"/>
                    <a:pt x="121920" y="3966718"/>
                    <a:pt x="129540" y="3989578"/>
                  </a:cubicBezTo>
                  <a:cubicBezTo>
                    <a:pt x="129540" y="4012438"/>
                    <a:pt x="114300" y="4027678"/>
                    <a:pt x="99060" y="4035298"/>
                  </a:cubicBezTo>
                  <a:cubicBezTo>
                    <a:pt x="91440" y="4035298"/>
                    <a:pt x="91440" y="4035298"/>
                    <a:pt x="91440" y="4035298"/>
                  </a:cubicBezTo>
                  <a:cubicBezTo>
                    <a:pt x="68580" y="4035298"/>
                    <a:pt x="53340" y="4020058"/>
                    <a:pt x="53340" y="4004818"/>
                  </a:cubicBezTo>
                  <a:close/>
                  <a:moveTo>
                    <a:pt x="6764147" y="3836924"/>
                  </a:moveTo>
                  <a:cubicBezTo>
                    <a:pt x="6748907" y="3836924"/>
                    <a:pt x="6733667" y="3821684"/>
                    <a:pt x="6733667" y="3798824"/>
                  </a:cubicBezTo>
                  <a:cubicBezTo>
                    <a:pt x="6733667" y="3775964"/>
                    <a:pt x="6756526" y="3760724"/>
                    <a:pt x="6771767" y="3768344"/>
                  </a:cubicBezTo>
                  <a:cubicBezTo>
                    <a:pt x="6794626" y="3768344"/>
                    <a:pt x="6809867" y="3783584"/>
                    <a:pt x="6809867" y="3806444"/>
                  </a:cubicBezTo>
                  <a:cubicBezTo>
                    <a:pt x="6809867" y="3829304"/>
                    <a:pt x="6787007" y="3844544"/>
                    <a:pt x="6771767" y="3844544"/>
                  </a:cubicBezTo>
                  <a:cubicBezTo>
                    <a:pt x="6771767" y="3844544"/>
                    <a:pt x="6764147" y="3836924"/>
                    <a:pt x="6764147" y="3836924"/>
                  </a:cubicBezTo>
                  <a:close/>
                  <a:moveTo>
                    <a:pt x="22860" y="3791204"/>
                  </a:moveTo>
                  <a:cubicBezTo>
                    <a:pt x="22860" y="3768344"/>
                    <a:pt x="38100" y="3745484"/>
                    <a:pt x="53340" y="3745484"/>
                  </a:cubicBezTo>
                  <a:cubicBezTo>
                    <a:pt x="76200" y="3745484"/>
                    <a:pt x="99060" y="3760724"/>
                    <a:pt x="99060" y="3775964"/>
                  </a:cubicBezTo>
                  <a:cubicBezTo>
                    <a:pt x="99060" y="3798824"/>
                    <a:pt x="83820" y="3821684"/>
                    <a:pt x="60960" y="3821684"/>
                  </a:cubicBezTo>
                  <a:cubicBezTo>
                    <a:pt x="38100" y="3821684"/>
                    <a:pt x="22860" y="3806444"/>
                    <a:pt x="22860" y="3791204"/>
                  </a:cubicBezTo>
                  <a:close/>
                  <a:moveTo>
                    <a:pt x="6787007" y="3623310"/>
                  </a:moveTo>
                  <a:cubicBezTo>
                    <a:pt x="6764147" y="3623310"/>
                    <a:pt x="6748907" y="3608070"/>
                    <a:pt x="6748907" y="3585210"/>
                  </a:cubicBezTo>
                  <a:cubicBezTo>
                    <a:pt x="6748907" y="3562350"/>
                    <a:pt x="6771767" y="3547110"/>
                    <a:pt x="6787007" y="3554730"/>
                  </a:cubicBezTo>
                  <a:cubicBezTo>
                    <a:pt x="6809867" y="3554730"/>
                    <a:pt x="6825107" y="3569970"/>
                    <a:pt x="6825107" y="3592830"/>
                  </a:cubicBezTo>
                  <a:cubicBezTo>
                    <a:pt x="6825107" y="3608070"/>
                    <a:pt x="6809867" y="3630930"/>
                    <a:pt x="6787007" y="3630930"/>
                  </a:cubicBezTo>
                  <a:cubicBezTo>
                    <a:pt x="6787007" y="3630930"/>
                    <a:pt x="6787007" y="3630930"/>
                    <a:pt x="6787007" y="3623310"/>
                  </a:cubicBezTo>
                  <a:close/>
                  <a:moveTo>
                    <a:pt x="7620" y="3569970"/>
                  </a:moveTo>
                  <a:cubicBezTo>
                    <a:pt x="7620" y="3547110"/>
                    <a:pt x="22860" y="3531870"/>
                    <a:pt x="45720" y="3531870"/>
                  </a:cubicBezTo>
                  <a:cubicBezTo>
                    <a:pt x="60960" y="3531870"/>
                    <a:pt x="83820" y="3547110"/>
                    <a:pt x="83820" y="3569970"/>
                  </a:cubicBezTo>
                  <a:cubicBezTo>
                    <a:pt x="83820" y="3592830"/>
                    <a:pt x="68580" y="3608070"/>
                    <a:pt x="45720" y="3608070"/>
                  </a:cubicBezTo>
                  <a:cubicBezTo>
                    <a:pt x="22860" y="3608070"/>
                    <a:pt x="7620" y="3592830"/>
                    <a:pt x="7620" y="3569970"/>
                  </a:cubicBezTo>
                  <a:close/>
                  <a:moveTo>
                    <a:pt x="6756526" y="3371596"/>
                  </a:moveTo>
                  <a:cubicBezTo>
                    <a:pt x="6756526" y="3356356"/>
                    <a:pt x="6771767" y="3333496"/>
                    <a:pt x="6794626" y="3333496"/>
                  </a:cubicBezTo>
                  <a:cubicBezTo>
                    <a:pt x="6809867" y="3333496"/>
                    <a:pt x="6832726" y="3356356"/>
                    <a:pt x="6832726" y="3371596"/>
                  </a:cubicBezTo>
                  <a:cubicBezTo>
                    <a:pt x="6832726" y="3394456"/>
                    <a:pt x="6809867" y="3409696"/>
                    <a:pt x="6794626" y="3409696"/>
                  </a:cubicBezTo>
                  <a:cubicBezTo>
                    <a:pt x="6771767" y="3409696"/>
                    <a:pt x="6756526" y="3394456"/>
                    <a:pt x="6756526" y="3371596"/>
                  </a:cubicBezTo>
                  <a:close/>
                  <a:moveTo>
                    <a:pt x="38100" y="3394456"/>
                  </a:moveTo>
                  <a:cubicBezTo>
                    <a:pt x="22860" y="3394456"/>
                    <a:pt x="0" y="3379216"/>
                    <a:pt x="0" y="3356356"/>
                  </a:cubicBezTo>
                  <a:cubicBezTo>
                    <a:pt x="0" y="3333496"/>
                    <a:pt x="22860" y="3318256"/>
                    <a:pt x="38100" y="3318256"/>
                  </a:cubicBezTo>
                  <a:cubicBezTo>
                    <a:pt x="60960" y="3318256"/>
                    <a:pt x="76200" y="3333496"/>
                    <a:pt x="76200" y="3356356"/>
                  </a:cubicBezTo>
                  <a:cubicBezTo>
                    <a:pt x="76200" y="3379216"/>
                    <a:pt x="60960" y="3394456"/>
                    <a:pt x="38100" y="3394456"/>
                  </a:cubicBezTo>
                  <a:close/>
                  <a:moveTo>
                    <a:pt x="6741287" y="3165602"/>
                  </a:moveTo>
                  <a:cubicBezTo>
                    <a:pt x="6741287" y="3142742"/>
                    <a:pt x="6756527" y="3127502"/>
                    <a:pt x="6779387" y="3119882"/>
                  </a:cubicBezTo>
                  <a:cubicBezTo>
                    <a:pt x="6802247" y="3119882"/>
                    <a:pt x="6817487" y="3135122"/>
                    <a:pt x="6817487" y="3157982"/>
                  </a:cubicBezTo>
                  <a:cubicBezTo>
                    <a:pt x="6825107" y="3180842"/>
                    <a:pt x="6809867" y="3196082"/>
                    <a:pt x="6787007" y="3196082"/>
                  </a:cubicBezTo>
                  <a:cubicBezTo>
                    <a:pt x="6787007" y="3196082"/>
                    <a:pt x="6787007" y="3196082"/>
                    <a:pt x="6779387" y="3196082"/>
                  </a:cubicBezTo>
                  <a:cubicBezTo>
                    <a:pt x="6764147" y="3196082"/>
                    <a:pt x="6748907" y="3180842"/>
                    <a:pt x="6741287" y="3165602"/>
                  </a:cubicBezTo>
                  <a:close/>
                  <a:moveTo>
                    <a:pt x="45720" y="3180842"/>
                  </a:moveTo>
                  <a:cubicBezTo>
                    <a:pt x="30480" y="3180842"/>
                    <a:pt x="15240" y="3157982"/>
                    <a:pt x="15240" y="3135122"/>
                  </a:cubicBezTo>
                  <a:cubicBezTo>
                    <a:pt x="15240" y="3119882"/>
                    <a:pt x="30480" y="3104642"/>
                    <a:pt x="53340" y="3104642"/>
                  </a:cubicBezTo>
                  <a:cubicBezTo>
                    <a:pt x="76200" y="3104642"/>
                    <a:pt x="91440" y="3119882"/>
                    <a:pt x="91440" y="3142742"/>
                  </a:cubicBezTo>
                  <a:cubicBezTo>
                    <a:pt x="91440" y="3165602"/>
                    <a:pt x="68580" y="3180842"/>
                    <a:pt x="53340" y="3180842"/>
                  </a:cubicBezTo>
                  <a:cubicBezTo>
                    <a:pt x="53340" y="3180842"/>
                    <a:pt x="45720" y="3180842"/>
                    <a:pt x="45720" y="3180842"/>
                  </a:cubicBezTo>
                  <a:close/>
                  <a:moveTo>
                    <a:pt x="6718426" y="2951988"/>
                  </a:moveTo>
                  <a:cubicBezTo>
                    <a:pt x="6718426" y="2929128"/>
                    <a:pt x="6733667" y="2913888"/>
                    <a:pt x="6756526" y="2906268"/>
                  </a:cubicBezTo>
                  <a:cubicBezTo>
                    <a:pt x="6771767" y="2906268"/>
                    <a:pt x="6794626" y="2921508"/>
                    <a:pt x="6794626" y="2944368"/>
                  </a:cubicBezTo>
                  <a:cubicBezTo>
                    <a:pt x="6802247" y="2959608"/>
                    <a:pt x="6787007" y="2982468"/>
                    <a:pt x="6764147" y="2982468"/>
                  </a:cubicBezTo>
                  <a:cubicBezTo>
                    <a:pt x="6764147" y="2982468"/>
                    <a:pt x="6764147" y="2982468"/>
                    <a:pt x="6756526" y="2982468"/>
                  </a:cubicBezTo>
                  <a:cubicBezTo>
                    <a:pt x="6741287" y="2982468"/>
                    <a:pt x="6726047" y="2974848"/>
                    <a:pt x="6718426" y="2951988"/>
                  </a:cubicBezTo>
                  <a:close/>
                  <a:moveTo>
                    <a:pt x="68580" y="2967228"/>
                  </a:moveTo>
                  <a:cubicBezTo>
                    <a:pt x="45720" y="2959608"/>
                    <a:pt x="38100" y="2944368"/>
                    <a:pt x="38100" y="2921508"/>
                  </a:cubicBezTo>
                  <a:cubicBezTo>
                    <a:pt x="38100" y="2898648"/>
                    <a:pt x="60960" y="2891028"/>
                    <a:pt x="83820" y="2891028"/>
                  </a:cubicBezTo>
                  <a:cubicBezTo>
                    <a:pt x="99060" y="2891028"/>
                    <a:pt x="114300" y="2913888"/>
                    <a:pt x="114300" y="2936748"/>
                  </a:cubicBezTo>
                  <a:cubicBezTo>
                    <a:pt x="106680" y="2951988"/>
                    <a:pt x="91440" y="2967228"/>
                    <a:pt x="76200" y="2967228"/>
                  </a:cubicBezTo>
                  <a:cubicBezTo>
                    <a:pt x="76200" y="2967228"/>
                    <a:pt x="68580" y="2967228"/>
                    <a:pt x="68580" y="2967228"/>
                  </a:cubicBezTo>
                  <a:close/>
                  <a:moveTo>
                    <a:pt x="6687820" y="2745994"/>
                  </a:moveTo>
                  <a:cubicBezTo>
                    <a:pt x="6680200" y="2723134"/>
                    <a:pt x="6695440" y="2700274"/>
                    <a:pt x="6718300" y="2700274"/>
                  </a:cubicBezTo>
                  <a:cubicBezTo>
                    <a:pt x="6733540" y="2692654"/>
                    <a:pt x="6756400" y="2707894"/>
                    <a:pt x="6764020" y="2730754"/>
                  </a:cubicBezTo>
                  <a:cubicBezTo>
                    <a:pt x="6764020" y="2745994"/>
                    <a:pt x="6748780" y="2768854"/>
                    <a:pt x="6733540" y="2776474"/>
                  </a:cubicBezTo>
                  <a:cubicBezTo>
                    <a:pt x="6725920" y="2776474"/>
                    <a:pt x="6725920" y="2776474"/>
                    <a:pt x="6725920" y="2776474"/>
                  </a:cubicBezTo>
                  <a:cubicBezTo>
                    <a:pt x="6703060" y="2776474"/>
                    <a:pt x="6687820" y="2761234"/>
                    <a:pt x="6687820" y="2745994"/>
                  </a:cubicBezTo>
                  <a:close/>
                  <a:moveTo>
                    <a:pt x="106680" y="2753614"/>
                  </a:moveTo>
                  <a:cubicBezTo>
                    <a:pt x="83820" y="2753614"/>
                    <a:pt x="68580" y="2730754"/>
                    <a:pt x="76200" y="2707894"/>
                  </a:cubicBezTo>
                  <a:cubicBezTo>
                    <a:pt x="76200" y="2685034"/>
                    <a:pt x="99060" y="2677414"/>
                    <a:pt x="121920" y="2677414"/>
                  </a:cubicBezTo>
                  <a:cubicBezTo>
                    <a:pt x="144780" y="2685034"/>
                    <a:pt x="152400" y="2707894"/>
                    <a:pt x="152400" y="2723134"/>
                  </a:cubicBezTo>
                  <a:cubicBezTo>
                    <a:pt x="144780" y="2745994"/>
                    <a:pt x="129540" y="2753614"/>
                    <a:pt x="114300" y="2753614"/>
                  </a:cubicBezTo>
                  <a:cubicBezTo>
                    <a:pt x="106680" y="2753614"/>
                    <a:pt x="106680" y="2753614"/>
                    <a:pt x="106680" y="2753614"/>
                  </a:cubicBezTo>
                  <a:close/>
                  <a:moveTo>
                    <a:pt x="6634480" y="2540000"/>
                  </a:moveTo>
                  <a:cubicBezTo>
                    <a:pt x="6634480" y="2517140"/>
                    <a:pt x="6642100" y="2494280"/>
                    <a:pt x="6664960" y="2494280"/>
                  </a:cubicBezTo>
                  <a:cubicBezTo>
                    <a:pt x="6687820" y="2486660"/>
                    <a:pt x="6703060" y="2494280"/>
                    <a:pt x="6710680" y="2517140"/>
                  </a:cubicBezTo>
                  <a:cubicBezTo>
                    <a:pt x="6718300" y="2540000"/>
                    <a:pt x="6703060" y="2562860"/>
                    <a:pt x="6687820" y="2562860"/>
                  </a:cubicBezTo>
                  <a:cubicBezTo>
                    <a:pt x="6680200" y="2562860"/>
                    <a:pt x="6680200" y="2562860"/>
                    <a:pt x="6672580" y="2562860"/>
                  </a:cubicBezTo>
                  <a:cubicBezTo>
                    <a:pt x="6657340" y="2562860"/>
                    <a:pt x="6642100" y="2555240"/>
                    <a:pt x="6634480" y="2540000"/>
                  </a:cubicBezTo>
                  <a:close/>
                  <a:moveTo>
                    <a:pt x="152527" y="2547620"/>
                  </a:moveTo>
                  <a:cubicBezTo>
                    <a:pt x="129667" y="2540000"/>
                    <a:pt x="122047" y="2517140"/>
                    <a:pt x="129667" y="2501900"/>
                  </a:cubicBezTo>
                  <a:cubicBezTo>
                    <a:pt x="129667" y="2479040"/>
                    <a:pt x="152527" y="2463800"/>
                    <a:pt x="175387" y="2471420"/>
                  </a:cubicBezTo>
                  <a:cubicBezTo>
                    <a:pt x="190627" y="2479040"/>
                    <a:pt x="205867" y="2501900"/>
                    <a:pt x="198247" y="2517140"/>
                  </a:cubicBezTo>
                  <a:cubicBezTo>
                    <a:pt x="198247" y="2532380"/>
                    <a:pt x="183007" y="2547620"/>
                    <a:pt x="167767" y="2547620"/>
                  </a:cubicBezTo>
                  <a:cubicBezTo>
                    <a:pt x="160147" y="2547620"/>
                    <a:pt x="160147" y="2547620"/>
                    <a:pt x="152527" y="2547620"/>
                  </a:cubicBezTo>
                  <a:close/>
                  <a:moveTo>
                    <a:pt x="6573520" y="2334006"/>
                  </a:moveTo>
                  <a:cubicBezTo>
                    <a:pt x="6565900" y="2318766"/>
                    <a:pt x="6581139" y="2295906"/>
                    <a:pt x="6596380" y="2288286"/>
                  </a:cubicBezTo>
                  <a:cubicBezTo>
                    <a:pt x="6619239" y="2280666"/>
                    <a:pt x="6642100" y="2288286"/>
                    <a:pt x="6649720" y="2311146"/>
                  </a:cubicBezTo>
                  <a:cubicBezTo>
                    <a:pt x="6657339" y="2334006"/>
                    <a:pt x="6642100" y="2349246"/>
                    <a:pt x="6626860" y="2356866"/>
                  </a:cubicBezTo>
                  <a:cubicBezTo>
                    <a:pt x="6619239" y="2364486"/>
                    <a:pt x="6611620" y="2364486"/>
                    <a:pt x="6611620" y="2364486"/>
                  </a:cubicBezTo>
                  <a:cubicBezTo>
                    <a:pt x="6596380" y="2364486"/>
                    <a:pt x="6581139" y="2349246"/>
                    <a:pt x="6573520" y="2334006"/>
                  </a:cubicBezTo>
                  <a:close/>
                  <a:moveTo>
                    <a:pt x="213487" y="2341626"/>
                  </a:moveTo>
                  <a:cubicBezTo>
                    <a:pt x="198247" y="2334006"/>
                    <a:pt x="183007" y="2311146"/>
                    <a:pt x="190627" y="2288159"/>
                  </a:cubicBezTo>
                  <a:cubicBezTo>
                    <a:pt x="198247" y="2272919"/>
                    <a:pt x="221107" y="2257679"/>
                    <a:pt x="243967" y="2265299"/>
                  </a:cubicBezTo>
                  <a:cubicBezTo>
                    <a:pt x="259207" y="2272919"/>
                    <a:pt x="274447" y="2295779"/>
                    <a:pt x="266827" y="2318766"/>
                  </a:cubicBezTo>
                  <a:cubicBezTo>
                    <a:pt x="259207" y="2334006"/>
                    <a:pt x="243967" y="2341626"/>
                    <a:pt x="228727" y="2341626"/>
                  </a:cubicBezTo>
                  <a:cubicBezTo>
                    <a:pt x="221107" y="2341626"/>
                    <a:pt x="221107" y="2341626"/>
                    <a:pt x="213487" y="2341626"/>
                  </a:cubicBezTo>
                  <a:close/>
                  <a:moveTo>
                    <a:pt x="6497320" y="2135632"/>
                  </a:moveTo>
                  <a:cubicBezTo>
                    <a:pt x="6489700" y="2120392"/>
                    <a:pt x="6504940" y="2097532"/>
                    <a:pt x="6520180" y="2089912"/>
                  </a:cubicBezTo>
                  <a:cubicBezTo>
                    <a:pt x="6543040" y="2082292"/>
                    <a:pt x="6565900" y="2089912"/>
                    <a:pt x="6573520" y="2105152"/>
                  </a:cubicBezTo>
                  <a:cubicBezTo>
                    <a:pt x="6581140" y="2128012"/>
                    <a:pt x="6565900" y="2150872"/>
                    <a:pt x="6550660" y="2158619"/>
                  </a:cubicBezTo>
                  <a:cubicBezTo>
                    <a:pt x="6543040" y="2158619"/>
                    <a:pt x="6543040" y="2158619"/>
                    <a:pt x="6535420" y="2158619"/>
                  </a:cubicBezTo>
                  <a:cubicBezTo>
                    <a:pt x="6520180" y="2158619"/>
                    <a:pt x="6504940" y="2150999"/>
                    <a:pt x="6497320" y="2135759"/>
                  </a:cubicBezTo>
                  <a:close/>
                  <a:moveTo>
                    <a:pt x="289814" y="2143379"/>
                  </a:moveTo>
                  <a:cubicBezTo>
                    <a:pt x="274574" y="2128139"/>
                    <a:pt x="259334" y="2112899"/>
                    <a:pt x="266954" y="2089912"/>
                  </a:cubicBezTo>
                  <a:cubicBezTo>
                    <a:pt x="274574" y="2067052"/>
                    <a:pt x="297434" y="2059432"/>
                    <a:pt x="320294" y="2067052"/>
                  </a:cubicBezTo>
                  <a:cubicBezTo>
                    <a:pt x="335534" y="2074672"/>
                    <a:pt x="350774" y="2097532"/>
                    <a:pt x="343154" y="2120519"/>
                  </a:cubicBezTo>
                  <a:cubicBezTo>
                    <a:pt x="335534" y="2135759"/>
                    <a:pt x="320294" y="2143379"/>
                    <a:pt x="305054" y="2143379"/>
                  </a:cubicBezTo>
                  <a:cubicBezTo>
                    <a:pt x="297434" y="2143379"/>
                    <a:pt x="297434" y="2143379"/>
                    <a:pt x="289814" y="2143379"/>
                  </a:cubicBezTo>
                  <a:close/>
                  <a:moveTo>
                    <a:pt x="6413373" y="1945005"/>
                  </a:moveTo>
                  <a:cubicBezTo>
                    <a:pt x="6405753" y="1922145"/>
                    <a:pt x="6413373" y="1899285"/>
                    <a:pt x="6428613" y="1891538"/>
                  </a:cubicBezTo>
                  <a:cubicBezTo>
                    <a:pt x="6451473" y="1883918"/>
                    <a:pt x="6474333" y="1891538"/>
                    <a:pt x="6481953" y="1914398"/>
                  </a:cubicBezTo>
                  <a:cubicBezTo>
                    <a:pt x="6489573" y="1929638"/>
                    <a:pt x="6481953" y="1952498"/>
                    <a:pt x="6466713" y="1960118"/>
                  </a:cubicBezTo>
                  <a:cubicBezTo>
                    <a:pt x="6459093" y="1967738"/>
                    <a:pt x="6451473" y="1967738"/>
                    <a:pt x="6443853" y="1967738"/>
                  </a:cubicBezTo>
                  <a:cubicBezTo>
                    <a:pt x="6436233" y="1967738"/>
                    <a:pt x="6420993" y="1960118"/>
                    <a:pt x="6413373" y="1944878"/>
                  </a:cubicBezTo>
                  <a:close/>
                  <a:moveTo>
                    <a:pt x="381254" y="1944878"/>
                  </a:moveTo>
                  <a:cubicBezTo>
                    <a:pt x="358394" y="1937258"/>
                    <a:pt x="350774" y="1914398"/>
                    <a:pt x="358394" y="1891411"/>
                  </a:cubicBezTo>
                  <a:cubicBezTo>
                    <a:pt x="373634" y="1876171"/>
                    <a:pt x="396494" y="1868551"/>
                    <a:pt x="411734" y="1876171"/>
                  </a:cubicBezTo>
                  <a:cubicBezTo>
                    <a:pt x="426974" y="1883791"/>
                    <a:pt x="434594" y="1906651"/>
                    <a:pt x="426974" y="1929638"/>
                  </a:cubicBezTo>
                  <a:cubicBezTo>
                    <a:pt x="419354" y="1937258"/>
                    <a:pt x="411734" y="1944878"/>
                    <a:pt x="396494" y="1944878"/>
                  </a:cubicBezTo>
                  <a:cubicBezTo>
                    <a:pt x="388874" y="1944878"/>
                    <a:pt x="381254" y="1944878"/>
                    <a:pt x="381254" y="1944878"/>
                  </a:cubicBezTo>
                  <a:close/>
                  <a:moveTo>
                    <a:pt x="6314186" y="1754124"/>
                  </a:moveTo>
                  <a:cubicBezTo>
                    <a:pt x="6306566" y="1738884"/>
                    <a:pt x="6306566" y="1716024"/>
                    <a:pt x="6329426" y="1708404"/>
                  </a:cubicBezTo>
                  <a:cubicBezTo>
                    <a:pt x="6344666" y="1693164"/>
                    <a:pt x="6367526" y="1700784"/>
                    <a:pt x="6382766" y="1716024"/>
                  </a:cubicBezTo>
                  <a:cubicBezTo>
                    <a:pt x="6390386" y="1738884"/>
                    <a:pt x="6382766" y="1761744"/>
                    <a:pt x="6367526" y="1769491"/>
                  </a:cubicBezTo>
                  <a:cubicBezTo>
                    <a:pt x="6359906" y="1777111"/>
                    <a:pt x="6352286" y="1777111"/>
                    <a:pt x="6344666" y="1777111"/>
                  </a:cubicBezTo>
                  <a:cubicBezTo>
                    <a:pt x="6329426" y="1777111"/>
                    <a:pt x="6321806" y="1769491"/>
                    <a:pt x="6314186" y="1754251"/>
                  </a:cubicBezTo>
                  <a:close/>
                  <a:moveTo>
                    <a:pt x="480441" y="1754251"/>
                  </a:moveTo>
                  <a:cubicBezTo>
                    <a:pt x="457581" y="1746631"/>
                    <a:pt x="449961" y="1723771"/>
                    <a:pt x="465201" y="1700784"/>
                  </a:cubicBezTo>
                  <a:cubicBezTo>
                    <a:pt x="472821" y="1685544"/>
                    <a:pt x="495681" y="1677924"/>
                    <a:pt x="518541" y="1685544"/>
                  </a:cubicBezTo>
                  <a:cubicBezTo>
                    <a:pt x="533781" y="1700784"/>
                    <a:pt x="541401" y="1723644"/>
                    <a:pt x="526161" y="1739011"/>
                  </a:cubicBezTo>
                  <a:cubicBezTo>
                    <a:pt x="518541" y="1754251"/>
                    <a:pt x="510921" y="1761871"/>
                    <a:pt x="495681" y="1761871"/>
                  </a:cubicBezTo>
                  <a:cubicBezTo>
                    <a:pt x="488061" y="1761871"/>
                    <a:pt x="480441" y="1754251"/>
                    <a:pt x="480441" y="1754251"/>
                  </a:cubicBezTo>
                  <a:close/>
                  <a:moveTo>
                    <a:pt x="6199886" y="1578737"/>
                  </a:moveTo>
                  <a:cubicBezTo>
                    <a:pt x="6199886" y="1571117"/>
                    <a:pt x="6199886" y="1571117"/>
                    <a:pt x="6199886" y="1571117"/>
                  </a:cubicBezTo>
                  <a:cubicBezTo>
                    <a:pt x="6184646" y="1555877"/>
                    <a:pt x="6192266" y="1533017"/>
                    <a:pt x="6207506" y="1517650"/>
                  </a:cubicBezTo>
                  <a:cubicBezTo>
                    <a:pt x="6230366" y="1510030"/>
                    <a:pt x="6253226" y="1510030"/>
                    <a:pt x="6260846" y="1532890"/>
                  </a:cubicBezTo>
                  <a:cubicBezTo>
                    <a:pt x="6268466" y="1532890"/>
                    <a:pt x="6268466" y="1532890"/>
                    <a:pt x="6268466" y="1532890"/>
                  </a:cubicBezTo>
                  <a:cubicBezTo>
                    <a:pt x="6276086" y="1555750"/>
                    <a:pt x="6276086" y="1578610"/>
                    <a:pt x="6253226" y="1586357"/>
                  </a:cubicBezTo>
                  <a:cubicBezTo>
                    <a:pt x="6245606" y="1593977"/>
                    <a:pt x="6237986" y="1593977"/>
                    <a:pt x="6230366" y="1593977"/>
                  </a:cubicBezTo>
                  <a:cubicBezTo>
                    <a:pt x="6222746" y="1593977"/>
                    <a:pt x="6207506" y="1586357"/>
                    <a:pt x="6199886" y="1578737"/>
                  </a:cubicBezTo>
                  <a:close/>
                  <a:moveTo>
                    <a:pt x="587248" y="1571117"/>
                  </a:moveTo>
                  <a:cubicBezTo>
                    <a:pt x="572008" y="1555877"/>
                    <a:pt x="564388" y="1533017"/>
                    <a:pt x="579628" y="1517650"/>
                  </a:cubicBezTo>
                  <a:cubicBezTo>
                    <a:pt x="587248" y="1502410"/>
                    <a:pt x="610108" y="1494790"/>
                    <a:pt x="632968" y="1510030"/>
                  </a:cubicBezTo>
                  <a:cubicBezTo>
                    <a:pt x="648208" y="1517650"/>
                    <a:pt x="655828" y="1540510"/>
                    <a:pt x="640588" y="1563497"/>
                  </a:cubicBezTo>
                  <a:cubicBezTo>
                    <a:pt x="632968" y="1571117"/>
                    <a:pt x="625348" y="1578737"/>
                    <a:pt x="610108" y="1578737"/>
                  </a:cubicBezTo>
                  <a:cubicBezTo>
                    <a:pt x="602488" y="1578737"/>
                    <a:pt x="594868" y="1578737"/>
                    <a:pt x="587248" y="1571117"/>
                  </a:cubicBezTo>
                  <a:close/>
                  <a:moveTo>
                    <a:pt x="6077839" y="1403223"/>
                  </a:moveTo>
                  <a:cubicBezTo>
                    <a:pt x="6062599" y="1380363"/>
                    <a:pt x="6070219" y="1357503"/>
                    <a:pt x="6085459" y="1349756"/>
                  </a:cubicBezTo>
                  <a:cubicBezTo>
                    <a:pt x="6100699" y="1334516"/>
                    <a:pt x="6123559" y="1334516"/>
                    <a:pt x="6138799" y="1357376"/>
                  </a:cubicBezTo>
                  <a:cubicBezTo>
                    <a:pt x="6146419" y="1372616"/>
                    <a:pt x="6146419" y="1395476"/>
                    <a:pt x="6131179" y="1410843"/>
                  </a:cubicBezTo>
                  <a:cubicBezTo>
                    <a:pt x="6123559" y="1410843"/>
                    <a:pt x="6115939" y="1418463"/>
                    <a:pt x="6108319" y="1418463"/>
                  </a:cubicBezTo>
                  <a:cubicBezTo>
                    <a:pt x="6093079" y="1418463"/>
                    <a:pt x="6085459" y="1410843"/>
                    <a:pt x="6077839" y="1403223"/>
                  </a:cubicBezTo>
                  <a:close/>
                  <a:moveTo>
                    <a:pt x="709168" y="1395603"/>
                  </a:moveTo>
                  <a:cubicBezTo>
                    <a:pt x="693928" y="1380363"/>
                    <a:pt x="693928" y="1357503"/>
                    <a:pt x="701548" y="1342136"/>
                  </a:cubicBezTo>
                  <a:cubicBezTo>
                    <a:pt x="716788" y="1326896"/>
                    <a:pt x="739648" y="1319276"/>
                    <a:pt x="754888" y="1334516"/>
                  </a:cubicBezTo>
                  <a:cubicBezTo>
                    <a:pt x="777748" y="1349756"/>
                    <a:pt x="777748" y="1372616"/>
                    <a:pt x="762508" y="1387983"/>
                  </a:cubicBezTo>
                  <a:cubicBezTo>
                    <a:pt x="754888" y="1395603"/>
                    <a:pt x="747268" y="1403223"/>
                    <a:pt x="732028" y="1403223"/>
                  </a:cubicBezTo>
                  <a:cubicBezTo>
                    <a:pt x="724408" y="1403223"/>
                    <a:pt x="716788" y="1403223"/>
                    <a:pt x="709168" y="1395603"/>
                  </a:cubicBezTo>
                  <a:close/>
                  <a:moveTo>
                    <a:pt x="5940552" y="1235456"/>
                  </a:moveTo>
                  <a:cubicBezTo>
                    <a:pt x="5932932" y="1220216"/>
                    <a:pt x="5932932" y="1197356"/>
                    <a:pt x="5948172" y="1181989"/>
                  </a:cubicBezTo>
                  <a:cubicBezTo>
                    <a:pt x="5963412" y="1166749"/>
                    <a:pt x="5986272" y="1166749"/>
                    <a:pt x="6001512" y="1181989"/>
                  </a:cubicBezTo>
                  <a:cubicBezTo>
                    <a:pt x="6016752" y="1204849"/>
                    <a:pt x="6009132" y="1227709"/>
                    <a:pt x="5993892" y="1243076"/>
                  </a:cubicBezTo>
                  <a:cubicBezTo>
                    <a:pt x="5986272" y="1243076"/>
                    <a:pt x="5978652" y="1250696"/>
                    <a:pt x="5971032" y="1250696"/>
                  </a:cubicBezTo>
                  <a:cubicBezTo>
                    <a:pt x="5963412" y="1250696"/>
                    <a:pt x="5948172" y="1243076"/>
                    <a:pt x="5940552" y="1235456"/>
                  </a:cubicBezTo>
                  <a:close/>
                  <a:moveTo>
                    <a:pt x="846455" y="1227836"/>
                  </a:moveTo>
                  <a:cubicBezTo>
                    <a:pt x="831215" y="1212596"/>
                    <a:pt x="831215" y="1189736"/>
                    <a:pt x="838835" y="1174369"/>
                  </a:cubicBezTo>
                  <a:cubicBezTo>
                    <a:pt x="854075" y="1159129"/>
                    <a:pt x="876935" y="1159129"/>
                    <a:pt x="892175" y="1174369"/>
                  </a:cubicBezTo>
                  <a:cubicBezTo>
                    <a:pt x="907415" y="1181989"/>
                    <a:pt x="915035" y="1204849"/>
                    <a:pt x="899795" y="1227836"/>
                  </a:cubicBezTo>
                  <a:cubicBezTo>
                    <a:pt x="892175" y="1235456"/>
                    <a:pt x="884555" y="1235456"/>
                    <a:pt x="869315" y="1235456"/>
                  </a:cubicBezTo>
                  <a:cubicBezTo>
                    <a:pt x="861695" y="1235456"/>
                    <a:pt x="854075" y="1235456"/>
                    <a:pt x="846455" y="1227836"/>
                  </a:cubicBezTo>
                  <a:close/>
                  <a:moveTo>
                    <a:pt x="5803265" y="1082802"/>
                  </a:moveTo>
                  <a:cubicBezTo>
                    <a:pt x="5788025" y="1067562"/>
                    <a:pt x="5788025" y="1037082"/>
                    <a:pt x="5803265" y="1029335"/>
                  </a:cubicBezTo>
                  <a:cubicBezTo>
                    <a:pt x="5818505" y="1014095"/>
                    <a:pt x="5841365" y="1014095"/>
                    <a:pt x="5856605" y="1029335"/>
                  </a:cubicBezTo>
                  <a:cubicBezTo>
                    <a:pt x="5871845" y="1044575"/>
                    <a:pt x="5871845" y="1067435"/>
                    <a:pt x="5856605" y="1082802"/>
                  </a:cubicBezTo>
                  <a:cubicBezTo>
                    <a:pt x="5848985" y="1090422"/>
                    <a:pt x="5833745" y="1090422"/>
                    <a:pt x="5826125" y="1090422"/>
                  </a:cubicBezTo>
                  <a:cubicBezTo>
                    <a:pt x="5818505" y="1090422"/>
                    <a:pt x="5810885" y="1090422"/>
                    <a:pt x="5803265" y="1082802"/>
                  </a:cubicBezTo>
                  <a:close/>
                  <a:moveTo>
                    <a:pt x="991362" y="1067562"/>
                  </a:moveTo>
                  <a:cubicBezTo>
                    <a:pt x="976122" y="1052322"/>
                    <a:pt x="976122" y="1029462"/>
                    <a:pt x="991362" y="1014095"/>
                  </a:cubicBezTo>
                  <a:cubicBezTo>
                    <a:pt x="1006602" y="998855"/>
                    <a:pt x="1029462" y="998855"/>
                    <a:pt x="1044702" y="1014095"/>
                  </a:cubicBezTo>
                  <a:cubicBezTo>
                    <a:pt x="1059942" y="1029335"/>
                    <a:pt x="1059942" y="1052195"/>
                    <a:pt x="1044702" y="1067562"/>
                  </a:cubicBezTo>
                  <a:cubicBezTo>
                    <a:pt x="1037082" y="1075182"/>
                    <a:pt x="1029462" y="1082802"/>
                    <a:pt x="1014222" y="1082802"/>
                  </a:cubicBezTo>
                  <a:cubicBezTo>
                    <a:pt x="1006602" y="1082802"/>
                    <a:pt x="998982" y="1075182"/>
                    <a:pt x="991362" y="1067562"/>
                  </a:cubicBezTo>
                  <a:close/>
                  <a:moveTo>
                    <a:pt x="5643118" y="930275"/>
                  </a:moveTo>
                  <a:cubicBezTo>
                    <a:pt x="5627878" y="922655"/>
                    <a:pt x="5627878" y="892175"/>
                    <a:pt x="5643118" y="876808"/>
                  </a:cubicBezTo>
                  <a:cubicBezTo>
                    <a:pt x="5658358" y="861568"/>
                    <a:pt x="5681218" y="861568"/>
                    <a:pt x="5696458" y="876808"/>
                  </a:cubicBezTo>
                  <a:cubicBezTo>
                    <a:pt x="5711698" y="892048"/>
                    <a:pt x="5711698" y="914908"/>
                    <a:pt x="5704078" y="930275"/>
                  </a:cubicBezTo>
                  <a:cubicBezTo>
                    <a:pt x="5696458" y="937895"/>
                    <a:pt x="5681218" y="945515"/>
                    <a:pt x="5673598" y="945515"/>
                  </a:cubicBezTo>
                  <a:cubicBezTo>
                    <a:pt x="5665978" y="945515"/>
                    <a:pt x="5650738" y="937895"/>
                    <a:pt x="5643118" y="930275"/>
                  </a:cubicBezTo>
                  <a:close/>
                  <a:moveTo>
                    <a:pt x="1143889" y="922655"/>
                  </a:moveTo>
                  <a:cubicBezTo>
                    <a:pt x="1128649" y="907415"/>
                    <a:pt x="1128649" y="876935"/>
                    <a:pt x="1143889" y="869188"/>
                  </a:cubicBezTo>
                  <a:cubicBezTo>
                    <a:pt x="1159129" y="853948"/>
                    <a:pt x="1189609" y="853948"/>
                    <a:pt x="1197229" y="869188"/>
                  </a:cubicBezTo>
                  <a:cubicBezTo>
                    <a:pt x="1212469" y="884428"/>
                    <a:pt x="1212469" y="907288"/>
                    <a:pt x="1197229" y="922655"/>
                  </a:cubicBezTo>
                  <a:cubicBezTo>
                    <a:pt x="1189609" y="930275"/>
                    <a:pt x="1181989" y="930275"/>
                    <a:pt x="1174369" y="930275"/>
                  </a:cubicBezTo>
                  <a:cubicBezTo>
                    <a:pt x="1159129" y="930275"/>
                    <a:pt x="1151509" y="930275"/>
                    <a:pt x="1143889" y="922655"/>
                  </a:cubicBezTo>
                  <a:close/>
                  <a:moveTo>
                    <a:pt x="5482971" y="792861"/>
                  </a:moveTo>
                  <a:cubicBezTo>
                    <a:pt x="5467731" y="785241"/>
                    <a:pt x="5467731" y="762381"/>
                    <a:pt x="5475351" y="739394"/>
                  </a:cubicBezTo>
                  <a:cubicBezTo>
                    <a:pt x="5490591" y="724154"/>
                    <a:pt x="5513451" y="724154"/>
                    <a:pt x="5528691" y="739394"/>
                  </a:cubicBezTo>
                  <a:cubicBezTo>
                    <a:pt x="5551551" y="747014"/>
                    <a:pt x="5551551" y="769874"/>
                    <a:pt x="5536311" y="792861"/>
                  </a:cubicBezTo>
                  <a:cubicBezTo>
                    <a:pt x="5528691" y="800481"/>
                    <a:pt x="5521071" y="808101"/>
                    <a:pt x="5505831" y="808101"/>
                  </a:cubicBezTo>
                  <a:cubicBezTo>
                    <a:pt x="5498211" y="808101"/>
                    <a:pt x="5490591" y="800481"/>
                    <a:pt x="5482971" y="792861"/>
                  </a:cubicBezTo>
                  <a:close/>
                  <a:moveTo>
                    <a:pt x="1304036" y="777621"/>
                  </a:moveTo>
                  <a:cubicBezTo>
                    <a:pt x="1296416" y="762381"/>
                    <a:pt x="1296416" y="739521"/>
                    <a:pt x="1311656" y="724154"/>
                  </a:cubicBezTo>
                  <a:cubicBezTo>
                    <a:pt x="1326896" y="716534"/>
                    <a:pt x="1349756" y="716534"/>
                    <a:pt x="1364996" y="731774"/>
                  </a:cubicBezTo>
                  <a:cubicBezTo>
                    <a:pt x="1380236" y="747014"/>
                    <a:pt x="1372616" y="777494"/>
                    <a:pt x="1357376" y="785241"/>
                  </a:cubicBezTo>
                  <a:cubicBezTo>
                    <a:pt x="1349756" y="792861"/>
                    <a:pt x="1342136" y="792861"/>
                    <a:pt x="1334516" y="792861"/>
                  </a:cubicBezTo>
                  <a:cubicBezTo>
                    <a:pt x="1326896" y="792861"/>
                    <a:pt x="1311656" y="792861"/>
                    <a:pt x="1304036" y="777621"/>
                  </a:cubicBezTo>
                  <a:close/>
                  <a:moveTo>
                    <a:pt x="5315204" y="670814"/>
                  </a:moveTo>
                  <a:cubicBezTo>
                    <a:pt x="5299964" y="655574"/>
                    <a:pt x="5292344" y="632714"/>
                    <a:pt x="5307584" y="617347"/>
                  </a:cubicBezTo>
                  <a:cubicBezTo>
                    <a:pt x="5315204" y="602107"/>
                    <a:pt x="5338064" y="594487"/>
                    <a:pt x="5360924" y="609727"/>
                  </a:cubicBezTo>
                  <a:cubicBezTo>
                    <a:pt x="5376164" y="617347"/>
                    <a:pt x="5376164" y="640207"/>
                    <a:pt x="5368544" y="663194"/>
                  </a:cubicBezTo>
                  <a:cubicBezTo>
                    <a:pt x="5360924" y="670814"/>
                    <a:pt x="5345684" y="678434"/>
                    <a:pt x="5338064" y="678434"/>
                  </a:cubicBezTo>
                  <a:cubicBezTo>
                    <a:pt x="5330444" y="678434"/>
                    <a:pt x="5322824" y="678434"/>
                    <a:pt x="5315204" y="670814"/>
                  </a:cubicBezTo>
                  <a:close/>
                  <a:moveTo>
                    <a:pt x="1479423" y="655574"/>
                  </a:moveTo>
                  <a:cubicBezTo>
                    <a:pt x="1464183" y="632714"/>
                    <a:pt x="1471803" y="609854"/>
                    <a:pt x="1487043" y="602107"/>
                  </a:cubicBezTo>
                  <a:cubicBezTo>
                    <a:pt x="1502283" y="586867"/>
                    <a:pt x="1525143" y="594487"/>
                    <a:pt x="1540383" y="609727"/>
                  </a:cubicBezTo>
                  <a:cubicBezTo>
                    <a:pt x="1548003" y="624967"/>
                    <a:pt x="1548003" y="647827"/>
                    <a:pt x="1532763" y="663194"/>
                  </a:cubicBezTo>
                  <a:cubicBezTo>
                    <a:pt x="1525143" y="663194"/>
                    <a:pt x="1517523" y="670814"/>
                    <a:pt x="1509903" y="670814"/>
                  </a:cubicBezTo>
                  <a:cubicBezTo>
                    <a:pt x="1494663" y="670814"/>
                    <a:pt x="1487043" y="663194"/>
                    <a:pt x="1479423" y="655574"/>
                  </a:cubicBezTo>
                  <a:close/>
                  <a:moveTo>
                    <a:pt x="5139817" y="556387"/>
                  </a:moveTo>
                  <a:cubicBezTo>
                    <a:pt x="5116957" y="541147"/>
                    <a:pt x="5109337" y="518287"/>
                    <a:pt x="5124577" y="502920"/>
                  </a:cubicBezTo>
                  <a:cubicBezTo>
                    <a:pt x="5132197" y="487680"/>
                    <a:pt x="5155057" y="480060"/>
                    <a:pt x="5177917" y="487680"/>
                  </a:cubicBezTo>
                  <a:cubicBezTo>
                    <a:pt x="5193157" y="502920"/>
                    <a:pt x="5200777" y="525780"/>
                    <a:pt x="5185537" y="541147"/>
                  </a:cubicBezTo>
                  <a:cubicBezTo>
                    <a:pt x="5185537" y="556387"/>
                    <a:pt x="5170297" y="564007"/>
                    <a:pt x="5155057" y="564007"/>
                  </a:cubicBezTo>
                  <a:cubicBezTo>
                    <a:pt x="5147437" y="564007"/>
                    <a:pt x="5139817" y="556387"/>
                    <a:pt x="5139817" y="556387"/>
                  </a:cubicBezTo>
                  <a:close/>
                  <a:moveTo>
                    <a:pt x="1654810" y="533527"/>
                  </a:moveTo>
                  <a:cubicBezTo>
                    <a:pt x="1647190" y="518287"/>
                    <a:pt x="1654810" y="495427"/>
                    <a:pt x="1670050" y="480060"/>
                  </a:cubicBezTo>
                  <a:cubicBezTo>
                    <a:pt x="1685290" y="472440"/>
                    <a:pt x="1708150" y="480060"/>
                    <a:pt x="1723390" y="495300"/>
                  </a:cubicBezTo>
                  <a:cubicBezTo>
                    <a:pt x="1731010" y="510540"/>
                    <a:pt x="1723390" y="533400"/>
                    <a:pt x="1708150" y="548767"/>
                  </a:cubicBezTo>
                  <a:cubicBezTo>
                    <a:pt x="1700530" y="548767"/>
                    <a:pt x="1692910" y="556387"/>
                    <a:pt x="1685290" y="556387"/>
                  </a:cubicBezTo>
                  <a:cubicBezTo>
                    <a:pt x="1677670" y="556387"/>
                    <a:pt x="1662430" y="548767"/>
                    <a:pt x="1654810" y="533527"/>
                  </a:cubicBezTo>
                  <a:close/>
                  <a:moveTo>
                    <a:pt x="4949190" y="449580"/>
                  </a:moveTo>
                  <a:cubicBezTo>
                    <a:pt x="4933950" y="441960"/>
                    <a:pt x="4926330" y="419100"/>
                    <a:pt x="4933950" y="403860"/>
                  </a:cubicBezTo>
                  <a:cubicBezTo>
                    <a:pt x="4949190" y="381000"/>
                    <a:pt x="4972050" y="373380"/>
                    <a:pt x="4987290" y="381000"/>
                  </a:cubicBezTo>
                  <a:cubicBezTo>
                    <a:pt x="5002530" y="396240"/>
                    <a:pt x="5010150" y="419100"/>
                    <a:pt x="5002530" y="434467"/>
                  </a:cubicBezTo>
                  <a:cubicBezTo>
                    <a:pt x="4994910" y="449707"/>
                    <a:pt x="4979670" y="457327"/>
                    <a:pt x="4972050" y="457327"/>
                  </a:cubicBezTo>
                  <a:cubicBezTo>
                    <a:pt x="4964430" y="457327"/>
                    <a:pt x="4956810" y="457327"/>
                    <a:pt x="4949190" y="449707"/>
                  </a:cubicBezTo>
                  <a:close/>
                  <a:moveTo>
                    <a:pt x="1845437" y="426847"/>
                  </a:moveTo>
                  <a:cubicBezTo>
                    <a:pt x="1830197" y="411607"/>
                    <a:pt x="1837817" y="388747"/>
                    <a:pt x="1860677" y="381127"/>
                  </a:cubicBezTo>
                  <a:cubicBezTo>
                    <a:pt x="1875917" y="365887"/>
                    <a:pt x="1898777" y="373507"/>
                    <a:pt x="1906397" y="396367"/>
                  </a:cubicBezTo>
                  <a:cubicBezTo>
                    <a:pt x="1921637" y="411607"/>
                    <a:pt x="1914017" y="434467"/>
                    <a:pt x="1891157" y="442087"/>
                  </a:cubicBezTo>
                  <a:cubicBezTo>
                    <a:pt x="1891157" y="449707"/>
                    <a:pt x="1883537" y="449707"/>
                    <a:pt x="1875917" y="449707"/>
                  </a:cubicBezTo>
                  <a:cubicBezTo>
                    <a:pt x="1860677" y="449707"/>
                    <a:pt x="1845437" y="442087"/>
                    <a:pt x="1845437" y="426847"/>
                  </a:cubicBezTo>
                  <a:close/>
                  <a:moveTo>
                    <a:pt x="4758563" y="358140"/>
                  </a:moveTo>
                  <a:cubicBezTo>
                    <a:pt x="4743323" y="350520"/>
                    <a:pt x="4735703" y="327660"/>
                    <a:pt x="4743323" y="312420"/>
                  </a:cubicBezTo>
                  <a:cubicBezTo>
                    <a:pt x="4750943" y="289560"/>
                    <a:pt x="4773803" y="281940"/>
                    <a:pt x="4789043" y="289560"/>
                  </a:cubicBezTo>
                  <a:cubicBezTo>
                    <a:pt x="4811903" y="297180"/>
                    <a:pt x="4819523" y="320040"/>
                    <a:pt x="4811903" y="343027"/>
                  </a:cubicBezTo>
                  <a:cubicBezTo>
                    <a:pt x="4804283" y="358267"/>
                    <a:pt x="4789043" y="365887"/>
                    <a:pt x="4773803" y="365887"/>
                  </a:cubicBezTo>
                  <a:cubicBezTo>
                    <a:pt x="4773803" y="365887"/>
                    <a:pt x="4766183" y="365887"/>
                    <a:pt x="4758563" y="358267"/>
                  </a:cubicBezTo>
                  <a:close/>
                  <a:moveTo>
                    <a:pt x="2036064" y="335407"/>
                  </a:moveTo>
                  <a:cubicBezTo>
                    <a:pt x="2028444" y="312547"/>
                    <a:pt x="2036064" y="289687"/>
                    <a:pt x="2051304" y="281940"/>
                  </a:cubicBezTo>
                  <a:cubicBezTo>
                    <a:pt x="2074164" y="274320"/>
                    <a:pt x="2097024" y="281940"/>
                    <a:pt x="2104644" y="304800"/>
                  </a:cubicBezTo>
                  <a:cubicBezTo>
                    <a:pt x="2112264" y="320040"/>
                    <a:pt x="2104644" y="342900"/>
                    <a:pt x="2081784" y="358267"/>
                  </a:cubicBezTo>
                  <a:cubicBezTo>
                    <a:pt x="2081784" y="358267"/>
                    <a:pt x="2074164" y="358267"/>
                    <a:pt x="2066544" y="358267"/>
                  </a:cubicBezTo>
                  <a:cubicBezTo>
                    <a:pt x="2051304" y="358267"/>
                    <a:pt x="2043684" y="350647"/>
                    <a:pt x="2036064" y="335407"/>
                  </a:cubicBezTo>
                  <a:close/>
                  <a:moveTo>
                    <a:pt x="4567809" y="281940"/>
                  </a:moveTo>
                  <a:cubicBezTo>
                    <a:pt x="4544949" y="274320"/>
                    <a:pt x="4537329" y="251460"/>
                    <a:pt x="4544949" y="228473"/>
                  </a:cubicBezTo>
                  <a:cubicBezTo>
                    <a:pt x="4552569" y="213233"/>
                    <a:pt x="4567809" y="205613"/>
                    <a:pt x="4590669" y="213233"/>
                  </a:cubicBezTo>
                  <a:cubicBezTo>
                    <a:pt x="4613529" y="213233"/>
                    <a:pt x="4621149" y="236093"/>
                    <a:pt x="4613529" y="258953"/>
                  </a:cubicBezTo>
                  <a:cubicBezTo>
                    <a:pt x="4605909" y="274193"/>
                    <a:pt x="4590669" y="281813"/>
                    <a:pt x="4575429" y="281813"/>
                  </a:cubicBezTo>
                  <a:cubicBezTo>
                    <a:pt x="4575429" y="281813"/>
                    <a:pt x="4567809" y="281813"/>
                    <a:pt x="4567809" y="281813"/>
                  </a:cubicBezTo>
                  <a:close/>
                  <a:moveTo>
                    <a:pt x="2234311" y="251333"/>
                  </a:moveTo>
                  <a:cubicBezTo>
                    <a:pt x="2226691" y="236093"/>
                    <a:pt x="2234311" y="213233"/>
                    <a:pt x="2257171" y="205613"/>
                  </a:cubicBezTo>
                  <a:cubicBezTo>
                    <a:pt x="2272411" y="197993"/>
                    <a:pt x="2295271" y="205613"/>
                    <a:pt x="2302891" y="228473"/>
                  </a:cubicBezTo>
                  <a:cubicBezTo>
                    <a:pt x="2310511" y="243713"/>
                    <a:pt x="2302891" y="266573"/>
                    <a:pt x="2280031" y="274193"/>
                  </a:cubicBezTo>
                  <a:cubicBezTo>
                    <a:pt x="2280031" y="274193"/>
                    <a:pt x="2272411" y="281813"/>
                    <a:pt x="2272411" y="281813"/>
                  </a:cubicBezTo>
                  <a:cubicBezTo>
                    <a:pt x="2249551" y="281813"/>
                    <a:pt x="2241931" y="266573"/>
                    <a:pt x="2234311" y="251333"/>
                  </a:cubicBezTo>
                  <a:close/>
                  <a:moveTo>
                    <a:pt x="4361942" y="213233"/>
                  </a:moveTo>
                  <a:cubicBezTo>
                    <a:pt x="4346702" y="205613"/>
                    <a:pt x="4331462" y="190373"/>
                    <a:pt x="4339082" y="167513"/>
                  </a:cubicBezTo>
                  <a:cubicBezTo>
                    <a:pt x="4346702" y="144653"/>
                    <a:pt x="4361942" y="137033"/>
                    <a:pt x="4384802" y="144653"/>
                  </a:cubicBezTo>
                  <a:cubicBezTo>
                    <a:pt x="4407662" y="144653"/>
                    <a:pt x="4415282" y="167513"/>
                    <a:pt x="4407662" y="190373"/>
                  </a:cubicBezTo>
                  <a:cubicBezTo>
                    <a:pt x="4407662" y="205613"/>
                    <a:pt x="4392422" y="213233"/>
                    <a:pt x="4377182" y="213233"/>
                  </a:cubicBezTo>
                  <a:cubicBezTo>
                    <a:pt x="4369562" y="213233"/>
                    <a:pt x="4369562" y="213233"/>
                    <a:pt x="4361942" y="213233"/>
                  </a:cubicBezTo>
                  <a:close/>
                  <a:moveTo>
                    <a:pt x="2432558" y="182753"/>
                  </a:moveTo>
                  <a:cubicBezTo>
                    <a:pt x="2432558" y="167513"/>
                    <a:pt x="2440178" y="144653"/>
                    <a:pt x="2463038" y="137033"/>
                  </a:cubicBezTo>
                  <a:cubicBezTo>
                    <a:pt x="2478278" y="129413"/>
                    <a:pt x="2501138" y="144653"/>
                    <a:pt x="2508758" y="159893"/>
                  </a:cubicBezTo>
                  <a:cubicBezTo>
                    <a:pt x="2516378" y="182753"/>
                    <a:pt x="2501138" y="205613"/>
                    <a:pt x="2485898" y="213360"/>
                  </a:cubicBezTo>
                  <a:cubicBezTo>
                    <a:pt x="2478278" y="213360"/>
                    <a:pt x="2478278" y="213360"/>
                    <a:pt x="2470658" y="213360"/>
                  </a:cubicBezTo>
                  <a:cubicBezTo>
                    <a:pt x="2455418" y="213360"/>
                    <a:pt x="2440178" y="198120"/>
                    <a:pt x="2432558" y="182880"/>
                  </a:cubicBezTo>
                  <a:close/>
                  <a:moveTo>
                    <a:pt x="4155948" y="160020"/>
                  </a:moveTo>
                  <a:cubicBezTo>
                    <a:pt x="4140708" y="160020"/>
                    <a:pt x="4125468" y="137160"/>
                    <a:pt x="4133088" y="114300"/>
                  </a:cubicBezTo>
                  <a:cubicBezTo>
                    <a:pt x="4133088" y="91440"/>
                    <a:pt x="4155948" y="83820"/>
                    <a:pt x="4178808" y="83820"/>
                  </a:cubicBezTo>
                  <a:cubicBezTo>
                    <a:pt x="4194048" y="91440"/>
                    <a:pt x="4209288" y="114300"/>
                    <a:pt x="4201668" y="129540"/>
                  </a:cubicBezTo>
                  <a:cubicBezTo>
                    <a:pt x="4201668" y="152400"/>
                    <a:pt x="4186428" y="160020"/>
                    <a:pt x="4163568" y="160020"/>
                  </a:cubicBezTo>
                  <a:cubicBezTo>
                    <a:pt x="4163568" y="160020"/>
                    <a:pt x="4163568" y="160020"/>
                    <a:pt x="4155948" y="160020"/>
                  </a:cubicBezTo>
                  <a:close/>
                  <a:moveTo>
                    <a:pt x="2646045" y="129540"/>
                  </a:moveTo>
                  <a:cubicBezTo>
                    <a:pt x="2638425" y="106680"/>
                    <a:pt x="2653665" y="91440"/>
                    <a:pt x="2668905" y="83820"/>
                  </a:cubicBezTo>
                  <a:cubicBezTo>
                    <a:pt x="2691765" y="76200"/>
                    <a:pt x="2714625" y="91440"/>
                    <a:pt x="2714625" y="114300"/>
                  </a:cubicBezTo>
                  <a:cubicBezTo>
                    <a:pt x="2722245" y="129540"/>
                    <a:pt x="2707005" y="152400"/>
                    <a:pt x="2684145" y="160020"/>
                  </a:cubicBezTo>
                  <a:cubicBezTo>
                    <a:pt x="2684145" y="160020"/>
                    <a:pt x="2684145" y="160020"/>
                    <a:pt x="2676525" y="160020"/>
                  </a:cubicBezTo>
                  <a:cubicBezTo>
                    <a:pt x="2661285" y="160020"/>
                    <a:pt x="2646045" y="144780"/>
                    <a:pt x="2646045" y="129540"/>
                  </a:cubicBezTo>
                  <a:close/>
                  <a:moveTo>
                    <a:pt x="3950081" y="121920"/>
                  </a:moveTo>
                  <a:cubicBezTo>
                    <a:pt x="3927221" y="114300"/>
                    <a:pt x="3919601" y="99060"/>
                    <a:pt x="3919601" y="76200"/>
                  </a:cubicBezTo>
                  <a:cubicBezTo>
                    <a:pt x="3919601" y="53340"/>
                    <a:pt x="3942461" y="45720"/>
                    <a:pt x="3965321" y="45720"/>
                  </a:cubicBezTo>
                  <a:cubicBezTo>
                    <a:pt x="3980561" y="45720"/>
                    <a:pt x="3995801" y="68580"/>
                    <a:pt x="3995801" y="91440"/>
                  </a:cubicBezTo>
                  <a:cubicBezTo>
                    <a:pt x="3988181" y="106680"/>
                    <a:pt x="3972941" y="121920"/>
                    <a:pt x="3957701" y="121920"/>
                  </a:cubicBezTo>
                  <a:cubicBezTo>
                    <a:pt x="3957701" y="121920"/>
                    <a:pt x="3950081" y="121920"/>
                    <a:pt x="3950081" y="121920"/>
                  </a:cubicBezTo>
                  <a:close/>
                  <a:moveTo>
                    <a:pt x="2851912" y="83820"/>
                  </a:moveTo>
                  <a:cubicBezTo>
                    <a:pt x="2851912" y="68580"/>
                    <a:pt x="2867152" y="45720"/>
                    <a:pt x="2882392" y="45720"/>
                  </a:cubicBezTo>
                  <a:cubicBezTo>
                    <a:pt x="2905252" y="38100"/>
                    <a:pt x="2928112" y="53340"/>
                    <a:pt x="2928112" y="76200"/>
                  </a:cubicBezTo>
                  <a:cubicBezTo>
                    <a:pt x="2928112" y="99060"/>
                    <a:pt x="2920492" y="114300"/>
                    <a:pt x="2897632" y="121920"/>
                  </a:cubicBezTo>
                  <a:cubicBezTo>
                    <a:pt x="2897632" y="121920"/>
                    <a:pt x="2890012" y="121920"/>
                    <a:pt x="2890012" y="121920"/>
                  </a:cubicBezTo>
                  <a:cubicBezTo>
                    <a:pt x="2874772" y="121920"/>
                    <a:pt x="2851912" y="106680"/>
                    <a:pt x="2851912" y="83820"/>
                  </a:cubicBezTo>
                  <a:close/>
                  <a:moveTo>
                    <a:pt x="3744087" y="91440"/>
                  </a:moveTo>
                  <a:cubicBezTo>
                    <a:pt x="3721227" y="91440"/>
                    <a:pt x="3705987" y="76200"/>
                    <a:pt x="3705987" y="53340"/>
                  </a:cubicBezTo>
                  <a:cubicBezTo>
                    <a:pt x="3705987" y="30480"/>
                    <a:pt x="3728847" y="15240"/>
                    <a:pt x="3751707" y="15240"/>
                  </a:cubicBezTo>
                  <a:cubicBezTo>
                    <a:pt x="3766947" y="22860"/>
                    <a:pt x="3782187" y="38100"/>
                    <a:pt x="3782187" y="60960"/>
                  </a:cubicBezTo>
                  <a:cubicBezTo>
                    <a:pt x="3782187" y="76200"/>
                    <a:pt x="3766947" y="91440"/>
                    <a:pt x="3744087" y="91440"/>
                  </a:cubicBezTo>
                  <a:close/>
                  <a:moveTo>
                    <a:pt x="3065399" y="60960"/>
                  </a:moveTo>
                  <a:cubicBezTo>
                    <a:pt x="3065399" y="38100"/>
                    <a:pt x="3080639" y="15240"/>
                    <a:pt x="3095879" y="15240"/>
                  </a:cubicBezTo>
                  <a:cubicBezTo>
                    <a:pt x="3118739" y="15240"/>
                    <a:pt x="3141599" y="30480"/>
                    <a:pt x="3141599" y="53340"/>
                  </a:cubicBezTo>
                  <a:cubicBezTo>
                    <a:pt x="3141599" y="68580"/>
                    <a:pt x="3126359" y="91440"/>
                    <a:pt x="3103499" y="91440"/>
                  </a:cubicBezTo>
                  <a:cubicBezTo>
                    <a:pt x="3080639" y="91440"/>
                    <a:pt x="3065399" y="76200"/>
                    <a:pt x="3065399" y="60960"/>
                  </a:cubicBezTo>
                  <a:close/>
                  <a:moveTo>
                    <a:pt x="3530600" y="83820"/>
                  </a:moveTo>
                  <a:cubicBezTo>
                    <a:pt x="3507740" y="76200"/>
                    <a:pt x="3492500" y="60960"/>
                    <a:pt x="3492500" y="38100"/>
                  </a:cubicBezTo>
                  <a:cubicBezTo>
                    <a:pt x="3492500" y="22860"/>
                    <a:pt x="3507740" y="0"/>
                    <a:pt x="3530600" y="7620"/>
                  </a:cubicBezTo>
                  <a:cubicBezTo>
                    <a:pt x="3553460" y="7620"/>
                    <a:pt x="3568700" y="22860"/>
                    <a:pt x="3568700" y="45720"/>
                  </a:cubicBezTo>
                  <a:cubicBezTo>
                    <a:pt x="3568700" y="60960"/>
                    <a:pt x="3553460" y="83820"/>
                    <a:pt x="3530600" y="83820"/>
                  </a:cubicBezTo>
                  <a:close/>
                  <a:moveTo>
                    <a:pt x="3278886" y="45720"/>
                  </a:moveTo>
                  <a:cubicBezTo>
                    <a:pt x="3278886" y="22860"/>
                    <a:pt x="3294126" y="7620"/>
                    <a:pt x="3316986" y="0"/>
                  </a:cubicBezTo>
                  <a:cubicBezTo>
                    <a:pt x="3339846" y="0"/>
                    <a:pt x="3355086" y="22860"/>
                    <a:pt x="3355086" y="38100"/>
                  </a:cubicBezTo>
                  <a:cubicBezTo>
                    <a:pt x="3355086" y="60960"/>
                    <a:pt x="3339846" y="76200"/>
                    <a:pt x="3316986" y="76200"/>
                  </a:cubicBezTo>
                  <a:cubicBezTo>
                    <a:pt x="3294126" y="76200"/>
                    <a:pt x="3278886" y="60960"/>
                    <a:pt x="3278886" y="45720"/>
                  </a:cubicBezTo>
                  <a:close/>
                </a:path>
              </a:pathLst>
            </a:custGeom>
            <a:solidFill>
              <a:srgbClr val="BFBFB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8951226" y="3343595"/>
            <a:ext cx="1030800" cy="10308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5000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91432" y="5851304"/>
            <a:ext cx="1047954" cy="104795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3CAC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35799" y="5664715"/>
            <a:ext cx="1054841" cy="105484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5000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294192" y="4331934"/>
            <a:ext cx="1091747" cy="109174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72C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144614" y="4286524"/>
            <a:ext cx="1002254" cy="100225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3CAC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436645" y="3416992"/>
            <a:ext cx="1084994" cy="108499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F1C"/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0335799" y="4403978"/>
            <a:ext cx="619885" cy="676546"/>
          </a:xfrm>
          <a:custGeom>
            <a:avLst/>
            <a:gdLst/>
            <a:ahLst/>
            <a:cxnLst/>
            <a:rect l="l" t="t" r="r" b="b"/>
            <a:pathLst>
              <a:path w="619885" h="676546">
                <a:moveTo>
                  <a:pt x="0" y="0"/>
                </a:moveTo>
                <a:lnTo>
                  <a:pt x="619885" y="0"/>
                </a:lnTo>
                <a:lnTo>
                  <a:pt x="619885" y="676546"/>
                </a:lnTo>
                <a:lnTo>
                  <a:pt x="0" y="676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6" name="Freeform 26"/>
          <p:cNvSpPr/>
          <p:nvPr/>
        </p:nvSpPr>
        <p:spPr>
          <a:xfrm>
            <a:off x="7693395" y="3632453"/>
            <a:ext cx="571494" cy="654070"/>
          </a:xfrm>
          <a:custGeom>
            <a:avLst/>
            <a:gdLst/>
            <a:ahLst/>
            <a:cxnLst/>
            <a:rect l="l" t="t" r="r" b="b"/>
            <a:pathLst>
              <a:path w="571494" h="654070">
                <a:moveTo>
                  <a:pt x="0" y="0"/>
                </a:moveTo>
                <a:lnTo>
                  <a:pt x="571494" y="0"/>
                </a:lnTo>
                <a:lnTo>
                  <a:pt x="571494" y="654071"/>
                </a:lnTo>
                <a:lnTo>
                  <a:pt x="0" y="654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>
            <a:off x="6515409" y="4501985"/>
            <a:ext cx="691545" cy="657832"/>
          </a:xfrm>
          <a:custGeom>
            <a:avLst/>
            <a:gdLst/>
            <a:ahLst/>
            <a:cxnLst/>
            <a:rect l="l" t="t" r="r" b="b"/>
            <a:pathLst>
              <a:path w="691545" h="657832">
                <a:moveTo>
                  <a:pt x="0" y="0"/>
                </a:moveTo>
                <a:lnTo>
                  <a:pt x="691545" y="0"/>
                </a:lnTo>
                <a:lnTo>
                  <a:pt x="691545" y="657833"/>
                </a:lnTo>
                <a:lnTo>
                  <a:pt x="0" y="6578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8" name="Group 28"/>
          <p:cNvGrpSpPr/>
          <p:nvPr/>
        </p:nvGrpSpPr>
        <p:grpSpPr>
          <a:xfrm>
            <a:off x="10144614" y="2571028"/>
            <a:ext cx="6942059" cy="1061425"/>
            <a:chOff x="0" y="0"/>
            <a:chExt cx="9256079" cy="1415233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9525"/>
              <a:ext cx="9256079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STYL ŻYCIA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5063" y="590369"/>
              <a:ext cx="9063894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zabiegi chemiczne na łodygę włosa, masaż Kobido, </a:t>
              </a:r>
            </a:p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mezoterapia igłowa, trener personalny + instruktor siłowni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650632" y="4324790"/>
            <a:ext cx="6470006" cy="1096803"/>
            <a:chOff x="0" y="-9525"/>
            <a:chExt cx="8626675" cy="1462404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9525"/>
              <a:ext cx="8626675" cy="4274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b="1" dirty="0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Helvetica World Bold"/>
                </a:rPr>
                <a:t>ZDROWIE</a:t>
              </a:r>
              <a:r>
                <a:rPr lang="en-US" sz="2100" b="1" dirty="0">
                  <a:solidFill>
                    <a:srgbClr val="000000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I MEDYCYNA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1998" y="628015"/>
              <a:ext cx="8447558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podologia, terapia ręki, Trening Umiejętności Społecznych, sekretarka/rejestratorka medyczna</a:t>
              </a:r>
            </a:p>
          </p:txBody>
        </p:sp>
      </p:grpSp>
      <p:sp>
        <p:nvSpPr>
          <p:cNvPr id="34" name="Freeform 34"/>
          <p:cNvSpPr/>
          <p:nvPr/>
        </p:nvSpPr>
        <p:spPr>
          <a:xfrm rot="-3274015" flipH="1">
            <a:off x="14278936" y="-3441648"/>
            <a:ext cx="7921893" cy="7265389"/>
          </a:xfrm>
          <a:custGeom>
            <a:avLst/>
            <a:gdLst/>
            <a:ahLst/>
            <a:cxnLst/>
            <a:rect l="l" t="t" r="r" b="b"/>
            <a:pathLst>
              <a:path w="7921893" h="7265389">
                <a:moveTo>
                  <a:pt x="7921893" y="0"/>
                </a:moveTo>
                <a:lnTo>
                  <a:pt x="0" y="0"/>
                </a:lnTo>
                <a:lnTo>
                  <a:pt x="0" y="7265388"/>
                </a:lnTo>
                <a:lnTo>
                  <a:pt x="7921893" y="7265388"/>
                </a:lnTo>
                <a:lnTo>
                  <a:pt x="7921893" y="0"/>
                </a:lnTo>
                <a:close/>
              </a:path>
            </a:pathLst>
          </a:custGeom>
          <a:blipFill>
            <a:blip r:embed="rId8"/>
            <a:stretch>
              <a:fillRect l="-2084" t="-13581" r="-2084"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347950" y="102956"/>
            <a:ext cx="391081" cy="925744"/>
            <a:chOff x="0" y="0"/>
            <a:chExt cx="521441" cy="123432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sp>
        <p:nvSpPr>
          <p:cNvPr id="37" name="Freeform 37"/>
          <p:cNvSpPr/>
          <p:nvPr/>
        </p:nvSpPr>
        <p:spPr>
          <a:xfrm>
            <a:off x="9195608" y="3574088"/>
            <a:ext cx="542036" cy="569815"/>
          </a:xfrm>
          <a:custGeom>
            <a:avLst/>
            <a:gdLst/>
            <a:ahLst/>
            <a:cxnLst/>
            <a:rect l="l" t="t" r="r" b="b"/>
            <a:pathLst>
              <a:path w="542036" h="569815">
                <a:moveTo>
                  <a:pt x="0" y="0"/>
                </a:moveTo>
                <a:lnTo>
                  <a:pt x="542036" y="0"/>
                </a:lnTo>
                <a:lnTo>
                  <a:pt x="542036" y="569814"/>
                </a:lnTo>
                <a:lnTo>
                  <a:pt x="0" y="5698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6884603" y="7083631"/>
            <a:ext cx="1065181" cy="1117308"/>
            <a:chOff x="0" y="0"/>
            <a:chExt cx="812800" cy="85257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52576"/>
            </a:xfrm>
            <a:custGeom>
              <a:avLst/>
              <a:gdLst/>
              <a:ahLst/>
              <a:cxnLst/>
              <a:rect l="l" t="t" r="r" b="b"/>
              <a:pathLst>
                <a:path w="812800" h="852576">
                  <a:moveTo>
                    <a:pt x="406400" y="0"/>
                  </a:moveTo>
                  <a:cubicBezTo>
                    <a:pt x="181951" y="0"/>
                    <a:pt x="0" y="190856"/>
                    <a:pt x="0" y="426288"/>
                  </a:cubicBezTo>
                  <a:cubicBezTo>
                    <a:pt x="0" y="661720"/>
                    <a:pt x="181951" y="852576"/>
                    <a:pt x="406400" y="852576"/>
                  </a:cubicBezTo>
                  <a:cubicBezTo>
                    <a:pt x="630849" y="852576"/>
                    <a:pt x="812800" y="661720"/>
                    <a:pt x="812800" y="426288"/>
                  </a:cubicBezTo>
                  <a:cubicBezTo>
                    <a:pt x="812800" y="19085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5000"/>
            </a:solidFill>
            <a:ln cap="sq">
              <a:noFill/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6200" y="32304"/>
              <a:ext cx="660400" cy="740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Freeform 41"/>
          <p:cNvSpPr/>
          <p:nvPr/>
        </p:nvSpPr>
        <p:spPr>
          <a:xfrm>
            <a:off x="10506037" y="5851304"/>
            <a:ext cx="714366" cy="705436"/>
          </a:xfrm>
          <a:custGeom>
            <a:avLst/>
            <a:gdLst/>
            <a:ahLst/>
            <a:cxnLst/>
            <a:rect l="l" t="t" r="r" b="b"/>
            <a:pathLst>
              <a:path w="714366" h="705436">
                <a:moveTo>
                  <a:pt x="0" y="0"/>
                </a:moveTo>
                <a:lnTo>
                  <a:pt x="714365" y="0"/>
                </a:lnTo>
                <a:lnTo>
                  <a:pt x="714365" y="705436"/>
                </a:lnTo>
                <a:lnTo>
                  <a:pt x="0" y="70543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7099259" y="7333845"/>
            <a:ext cx="657686" cy="657686"/>
          </a:xfrm>
          <a:custGeom>
            <a:avLst/>
            <a:gdLst/>
            <a:ahLst/>
            <a:cxnLst/>
            <a:rect l="l" t="t" r="r" b="b"/>
            <a:pathLst>
              <a:path w="657686" h="657686">
                <a:moveTo>
                  <a:pt x="0" y="0"/>
                </a:moveTo>
                <a:lnTo>
                  <a:pt x="657686" y="0"/>
                </a:lnTo>
                <a:lnTo>
                  <a:pt x="657686" y="657686"/>
                </a:lnTo>
                <a:lnTo>
                  <a:pt x="0" y="6576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6212222" y="6113183"/>
            <a:ext cx="606373" cy="606373"/>
          </a:xfrm>
          <a:custGeom>
            <a:avLst/>
            <a:gdLst/>
            <a:ahLst/>
            <a:cxnLst/>
            <a:rect l="l" t="t" r="r" b="b"/>
            <a:pathLst>
              <a:path w="606373" h="606373">
                <a:moveTo>
                  <a:pt x="0" y="0"/>
                </a:moveTo>
                <a:lnTo>
                  <a:pt x="606373" y="0"/>
                </a:lnTo>
                <a:lnTo>
                  <a:pt x="606373" y="606374"/>
                </a:lnTo>
                <a:lnTo>
                  <a:pt x="0" y="60637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8404645" y="7523419"/>
            <a:ext cx="1035016" cy="1035016"/>
            <a:chOff x="0" y="0"/>
            <a:chExt cx="812800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F1C"/>
            </a:solidFill>
            <a:ln cap="sq">
              <a:noFill/>
              <a:prstDash val="solid"/>
              <a:miter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8631836" y="7662688"/>
            <a:ext cx="580634" cy="727089"/>
          </a:xfrm>
          <a:custGeom>
            <a:avLst/>
            <a:gdLst/>
            <a:ahLst/>
            <a:cxnLst/>
            <a:rect l="l" t="t" r="r" b="b"/>
            <a:pathLst>
              <a:path w="580634" h="727089">
                <a:moveTo>
                  <a:pt x="0" y="0"/>
                </a:moveTo>
                <a:lnTo>
                  <a:pt x="580634" y="0"/>
                </a:lnTo>
                <a:lnTo>
                  <a:pt x="580634" y="727088"/>
                </a:lnTo>
                <a:lnTo>
                  <a:pt x="0" y="72708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9808378" y="7083631"/>
            <a:ext cx="1054841" cy="1054841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C72C"/>
            </a:solidFill>
            <a:ln cap="sq">
              <a:noFill/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1" name="Freeform 51"/>
          <p:cNvSpPr/>
          <p:nvPr/>
        </p:nvSpPr>
        <p:spPr>
          <a:xfrm>
            <a:off x="9982026" y="7448023"/>
            <a:ext cx="741812" cy="388524"/>
          </a:xfrm>
          <a:custGeom>
            <a:avLst/>
            <a:gdLst/>
            <a:ahLst/>
            <a:cxnLst/>
            <a:rect l="l" t="t" r="r" b="b"/>
            <a:pathLst>
              <a:path w="741812" h="388524">
                <a:moveTo>
                  <a:pt x="0" y="0"/>
                </a:moveTo>
                <a:lnTo>
                  <a:pt x="741811" y="0"/>
                </a:lnTo>
                <a:lnTo>
                  <a:pt x="741811" y="388524"/>
                </a:lnTo>
                <a:lnTo>
                  <a:pt x="0" y="38852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grpSp>
        <p:nvGrpSpPr>
          <p:cNvPr id="52" name="Group 52"/>
          <p:cNvGrpSpPr/>
          <p:nvPr/>
        </p:nvGrpSpPr>
        <p:grpSpPr>
          <a:xfrm>
            <a:off x="739031" y="2355567"/>
            <a:ext cx="6912330" cy="1061425"/>
            <a:chOff x="0" y="0"/>
            <a:chExt cx="9216441" cy="1415233"/>
          </a:xfrm>
        </p:grpSpPr>
        <p:sp>
          <p:nvSpPr>
            <p:cNvPr id="53" name="TextBox 53"/>
            <p:cNvSpPr txBox="1"/>
            <p:nvPr/>
          </p:nvSpPr>
          <p:spPr>
            <a:xfrm>
              <a:off x="0" y="-9525"/>
              <a:ext cx="9216441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520"/>
                </a:lnSpc>
                <a:spcBef>
                  <a:spcPct val="0"/>
                </a:spcBef>
              </a:pPr>
              <a:r>
                <a:rPr lang="en-US" sz="2100" b="1" u="none" strike="noStrike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FINANSE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44870" y="590369"/>
              <a:ext cx="9025079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kursy dla kandydata na księgowego; specjalistę</a:t>
              </a:r>
            </a:p>
            <a:p>
              <a:pPr algn="r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ds. rachunkowości, kusy kadrowo-płacowe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344996" y="1324935"/>
            <a:ext cx="13371495" cy="474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7"/>
              </a:lnSpc>
            </a:pPr>
            <a:r>
              <a:rPr lang="en-US" sz="3022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52</a:t>
            </a:r>
            <a:r>
              <a:rPr lang="en-US" sz="30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 KURSY I SZKOLENIA ZAWODOWE DLA UCZESTNIKÓW Z OBSZARÓW: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11650632" y="5851304"/>
            <a:ext cx="6100840" cy="1059179"/>
            <a:chOff x="0" y="0"/>
            <a:chExt cx="8134454" cy="1412239"/>
          </a:xfrm>
        </p:grpSpPr>
        <p:sp>
          <p:nvSpPr>
            <p:cNvPr id="57" name="TextBox 57"/>
            <p:cNvSpPr txBox="1"/>
            <p:nvPr/>
          </p:nvSpPr>
          <p:spPr>
            <a:xfrm>
              <a:off x="0" y="-9525"/>
              <a:ext cx="8134454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20"/>
                </a:lnSpc>
              </a:pPr>
              <a:r>
                <a:rPr lang="en-US" sz="2100" b="1" dirty="0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TECHNICZNE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39602" y="587375"/>
              <a:ext cx="7965557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20"/>
                </a:lnSpc>
                <a:spcBef>
                  <a:spcPct val="0"/>
                </a:spcBef>
              </a:pPr>
              <a:r>
                <a:rPr lang="en-US" sz="1800" u="none" strike="noStrike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kursy spawania metodą TIG, kurs F-gazy, uprawnienia </a:t>
              </a:r>
            </a:p>
            <a:p>
              <a:pPr marL="0" lvl="0" indent="0" algn="just">
                <a:lnSpc>
                  <a:spcPts val="2520"/>
                </a:lnSpc>
                <a:spcBef>
                  <a:spcPct val="0"/>
                </a:spcBef>
              </a:pPr>
              <a:r>
                <a:rPr lang="en-US" sz="1800" u="none" strike="noStrike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i pomiary elektryczne, obsługa wózków widłowych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80546" y="6113183"/>
            <a:ext cx="5241874" cy="1059179"/>
            <a:chOff x="0" y="0"/>
            <a:chExt cx="6989165" cy="1412239"/>
          </a:xfrm>
        </p:grpSpPr>
        <p:sp>
          <p:nvSpPr>
            <p:cNvPr id="60" name="TextBox 60"/>
            <p:cNvSpPr txBox="1"/>
            <p:nvPr/>
          </p:nvSpPr>
          <p:spPr>
            <a:xfrm>
              <a:off x="0" y="-9525"/>
              <a:ext cx="6989165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20"/>
                </a:lnSpc>
              </a:pPr>
              <a:r>
                <a:rPr lang="en-US" sz="2100" b="1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 JĘZYKI 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34026" y="587375"/>
              <a:ext cx="6844049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 język angielski, niemiecki, polski (ogólny i branżowy - medyczny)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320457" y="4232129"/>
            <a:ext cx="5501963" cy="1373504"/>
            <a:chOff x="0" y="0"/>
            <a:chExt cx="7335951" cy="1831339"/>
          </a:xfrm>
        </p:grpSpPr>
        <p:sp>
          <p:nvSpPr>
            <p:cNvPr id="63" name="TextBox 63"/>
            <p:cNvSpPr txBox="1"/>
            <p:nvPr/>
          </p:nvSpPr>
          <p:spPr>
            <a:xfrm>
              <a:off x="0" y="-9525"/>
              <a:ext cx="7335951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20"/>
                </a:lnSpc>
              </a:pPr>
              <a:r>
                <a:rPr lang="en-US" sz="2100" b="1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INFORMATYKA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35715" y="587375"/>
              <a:ext cx="7183634" cy="1243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obsługa MS Office; grafika komputerowa; szkolenie AdobeInDesign - skład</a:t>
              </a:r>
            </a:p>
            <a:p>
              <a:pPr algn="r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i publikacja treści</a:t>
              </a:r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391539" y="195182"/>
            <a:ext cx="5430881" cy="66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3"/>
              </a:lnSpc>
            </a:pPr>
            <a:r>
              <a:rPr lang="en-US" sz="4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STAN REALIZACJI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320457" y="7957860"/>
            <a:ext cx="6443992" cy="1373504"/>
            <a:chOff x="0" y="0"/>
            <a:chExt cx="8591989" cy="1831339"/>
          </a:xfrm>
        </p:grpSpPr>
        <p:sp>
          <p:nvSpPr>
            <p:cNvPr id="67" name="TextBox 67"/>
            <p:cNvSpPr txBox="1"/>
            <p:nvPr/>
          </p:nvSpPr>
          <p:spPr>
            <a:xfrm>
              <a:off x="0" y="-9525"/>
              <a:ext cx="8591989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520"/>
                </a:lnSpc>
                <a:spcBef>
                  <a:spcPct val="0"/>
                </a:spcBef>
              </a:pPr>
              <a:r>
                <a:rPr lang="en-US" sz="2100" b="1" u="none" strike="noStrike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BIZNES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41830" y="587375"/>
              <a:ext cx="8413593" cy="1243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marketing internetowy; pośrednik nieruchomości; specjalista ds. projektów unijnych; legalizacja pobytu i pracy cudzoziemców w Polsce, 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784795" y="8801775"/>
            <a:ext cx="6100840" cy="1059179"/>
            <a:chOff x="0" y="0"/>
            <a:chExt cx="8134454" cy="1412239"/>
          </a:xfrm>
        </p:grpSpPr>
        <p:sp>
          <p:nvSpPr>
            <p:cNvPr id="70" name="TextBox 70"/>
            <p:cNvSpPr txBox="1"/>
            <p:nvPr/>
          </p:nvSpPr>
          <p:spPr>
            <a:xfrm>
              <a:off x="0" y="-9525"/>
              <a:ext cx="8134454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INNE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39602" y="587375"/>
              <a:ext cx="7965557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kurs fotografii portretowej; kurs przewodnika miejskiego po Toruniu, pedagogika metodą M. Montessori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1241049" y="7479083"/>
            <a:ext cx="6100840" cy="744854"/>
            <a:chOff x="0" y="0"/>
            <a:chExt cx="8134454" cy="993139"/>
          </a:xfrm>
        </p:grpSpPr>
        <p:sp>
          <p:nvSpPr>
            <p:cNvPr id="73" name="TextBox 73"/>
            <p:cNvSpPr txBox="1"/>
            <p:nvPr/>
          </p:nvSpPr>
          <p:spPr>
            <a:xfrm>
              <a:off x="0" y="-9525"/>
              <a:ext cx="8134454" cy="428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20"/>
                </a:lnSpc>
              </a:pPr>
              <a:r>
                <a:rPr lang="en-US" sz="2100" b="1" dirty="0">
                  <a:solidFill>
                    <a:srgbClr val="000000"/>
                  </a:solidFill>
                  <a:latin typeface="Lato 1 Bold"/>
                  <a:ea typeface="Lato 1 Bold"/>
                  <a:cs typeface="Lato 1 Bold"/>
                  <a:sym typeface="Lato 1 Bold"/>
                </a:rPr>
                <a:t>PRAWO JAZDY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39602" y="587375"/>
              <a:ext cx="7965557" cy="405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343434"/>
                  </a:solidFill>
                  <a:latin typeface="Lato 1"/>
                  <a:ea typeface="Lato 1"/>
                  <a:cs typeface="Lato 1"/>
                  <a:sym typeface="Lato 1"/>
                </a:rPr>
                <a:t>kursy prawa jazdy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7950" y="2683882"/>
            <a:ext cx="15646289" cy="3887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1"/>
              </a:lnSpc>
              <a:spcBef>
                <a:spcPct val="0"/>
              </a:spcBef>
            </a:pPr>
            <a:r>
              <a:rPr lang="en-US" sz="2313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54 spotkania grupowe dla uczestników:</a:t>
            </a:r>
          </a:p>
          <a:p>
            <a:pPr algn="l">
              <a:lnSpc>
                <a:spcPts val="3895"/>
              </a:lnSpc>
              <a:spcBef>
                <a:spcPct val="0"/>
              </a:spcBef>
            </a:pPr>
            <a:endParaRPr lang="en-US" sz="2313" b="1" u="none" strike="noStrike">
              <a:solidFill>
                <a:srgbClr val="000000"/>
              </a:solidFill>
              <a:latin typeface="Lato 1 Bold"/>
              <a:ea typeface="Lato 1 Bold"/>
              <a:cs typeface="Lato 1 Bold"/>
              <a:sym typeface="Lato 1 Bold"/>
            </a:endParaRPr>
          </a:p>
          <a:p>
            <a:pPr marL="477892" lvl="1" indent="-238946" algn="l">
              <a:lnSpc>
                <a:spcPts val="3895"/>
              </a:lnSpc>
              <a:spcBef>
                <a:spcPct val="0"/>
              </a:spcBef>
              <a:buFont typeface="Arial"/>
              <a:buChar char="•"/>
            </a:pPr>
            <a:r>
              <a:rPr lang="en-US" sz="2213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warsztaty aktywnego poszukiwania pracy (spotkania cykliczne dot. rynku pracy, wymagań lokalnych pracodawców, branż, wynagrodzeń, przygotowania do procesu rekrutacji, metod poszukiwania zatrudnienia);</a:t>
            </a:r>
          </a:p>
          <a:p>
            <a:pPr algn="l">
              <a:lnSpc>
                <a:spcPts val="3895"/>
              </a:lnSpc>
              <a:spcBef>
                <a:spcPct val="0"/>
              </a:spcBef>
            </a:pPr>
            <a:endParaRPr lang="en-US" sz="2213" u="none" strike="noStrike">
              <a:solidFill>
                <a:srgbClr val="000000"/>
              </a:solidFill>
              <a:latin typeface="Lato 1"/>
              <a:ea typeface="Lato 1"/>
              <a:cs typeface="Lato 1"/>
              <a:sym typeface="Lato 1"/>
            </a:endParaRPr>
          </a:p>
          <a:p>
            <a:pPr marL="477892" lvl="1" indent="-238946" algn="l">
              <a:lnSpc>
                <a:spcPts val="3895"/>
              </a:lnSpc>
              <a:spcBef>
                <a:spcPct val="0"/>
              </a:spcBef>
              <a:buFont typeface="Arial"/>
              <a:buChar char="•"/>
            </a:pPr>
            <a:r>
              <a:rPr lang="en-US" sz="2213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klub konwersacyjny języka polskiego i warsztaty językowe połączone z poznawaniem polskiej kultury, tradycji, historii; </a:t>
            </a:r>
          </a:p>
          <a:p>
            <a:pPr algn="l">
              <a:lnSpc>
                <a:spcPts val="3895"/>
              </a:lnSpc>
              <a:spcBef>
                <a:spcPct val="0"/>
              </a:spcBef>
            </a:pPr>
            <a:endParaRPr lang="en-US" sz="2213" u="none" strike="noStrike">
              <a:solidFill>
                <a:srgbClr val="000000"/>
              </a:solidFill>
              <a:latin typeface="Lato 1"/>
              <a:ea typeface="Lato 1"/>
              <a:cs typeface="Lato 1"/>
              <a:sym typeface="Lato 1"/>
            </a:endParaRPr>
          </a:p>
          <a:p>
            <a:pPr algn="l">
              <a:lnSpc>
                <a:spcPts val="3895"/>
              </a:lnSpc>
              <a:spcBef>
                <a:spcPct val="0"/>
              </a:spcBef>
            </a:pPr>
            <a:endParaRPr lang="en-US" sz="2213" u="none" strike="noStrike">
              <a:solidFill>
                <a:srgbClr val="00000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470667" y="179786"/>
            <a:ext cx="7694585" cy="64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0"/>
              </a:lnSpc>
            </a:pPr>
            <a:r>
              <a:rPr lang="en-US" sz="41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STAN REALIZACJI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47950" y="102956"/>
            <a:ext cx="391081" cy="925744"/>
            <a:chOff x="0" y="0"/>
            <a:chExt cx="521441" cy="12343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47950" y="1615980"/>
            <a:ext cx="11739085" cy="567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55"/>
              </a:lnSpc>
            </a:pPr>
            <a:r>
              <a:rPr lang="en-US" sz="36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WARSZTATY I SPOTKANIA TEMATYCZNE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505278" y="6571028"/>
            <a:ext cx="5742694" cy="3149378"/>
            <a:chOff x="0" y="0"/>
            <a:chExt cx="7656925" cy="41991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656957" cy="4199128"/>
            </a:xfrm>
            <a:custGeom>
              <a:avLst/>
              <a:gdLst/>
              <a:ahLst/>
              <a:cxnLst/>
              <a:rect l="l" t="t" r="r" b="b"/>
              <a:pathLst>
                <a:path w="7656957" h="4199128">
                  <a:moveTo>
                    <a:pt x="0" y="0"/>
                  </a:moveTo>
                  <a:lnTo>
                    <a:pt x="7656957" y="0"/>
                  </a:lnTo>
                  <a:lnTo>
                    <a:pt x="7656957" y="4199128"/>
                  </a:lnTo>
                  <a:lnTo>
                    <a:pt x="0" y="4199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060" b="-9397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725400" y="6571028"/>
            <a:ext cx="5182320" cy="3149378"/>
            <a:chOff x="0" y="0"/>
            <a:chExt cx="6909760" cy="41991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09816" cy="4199128"/>
            </a:xfrm>
            <a:custGeom>
              <a:avLst/>
              <a:gdLst/>
              <a:ahLst/>
              <a:cxnLst/>
              <a:rect l="l" t="t" r="r" b="b"/>
              <a:pathLst>
                <a:path w="6909816" h="4199128">
                  <a:moveTo>
                    <a:pt x="0" y="0"/>
                  </a:moveTo>
                  <a:lnTo>
                    <a:pt x="6909816" y="0"/>
                  </a:lnTo>
                  <a:lnTo>
                    <a:pt x="6909816" y="4199128"/>
                  </a:lnTo>
                  <a:lnTo>
                    <a:pt x="0" y="4199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7732" r="-15313" b="-1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5400000">
            <a:off x="7921912" y="5540044"/>
            <a:ext cx="3149378" cy="5211347"/>
            <a:chOff x="0" y="0"/>
            <a:chExt cx="4199171" cy="694846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199128" cy="6948424"/>
            </a:xfrm>
            <a:custGeom>
              <a:avLst/>
              <a:gdLst/>
              <a:ahLst/>
              <a:cxnLst/>
              <a:rect l="l" t="t" r="r" b="b"/>
              <a:pathLst>
                <a:path w="4199128" h="6948424">
                  <a:moveTo>
                    <a:pt x="0" y="0"/>
                  </a:moveTo>
                  <a:lnTo>
                    <a:pt x="4199128" y="0"/>
                  </a:lnTo>
                  <a:lnTo>
                    <a:pt x="4199128" y="6948424"/>
                  </a:lnTo>
                  <a:lnTo>
                    <a:pt x="0" y="6948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1552" r="-58282" b="-74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-3067967" flipH="1">
            <a:off x="13414944" y="-3554622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2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2" y="8240900"/>
                </a:lnTo>
                <a:lnTo>
                  <a:pt x="8985552" y="0"/>
                </a:lnTo>
                <a:close/>
              </a:path>
            </a:pathLst>
          </a:custGeom>
          <a:blipFill>
            <a:blip r:embed="rId5"/>
            <a:stretch>
              <a:fillRect l="-2084" t="-13581" r="-2084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9513" y="2885503"/>
            <a:ext cx="16504920" cy="294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9743" lvl="1" indent="-239872" algn="l">
              <a:lnSpc>
                <a:spcPts val="3910"/>
              </a:lnSpc>
              <a:spcBef>
                <a:spcPct val="0"/>
              </a:spcBef>
              <a:buFont typeface="Arial"/>
              <a:buChar char="•"/>
            </a:pP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spotkania z ekspertami z instytucji takich jak: Zakład Ubezpieczeń Społecznych, Urząd Skarbowy, Policja, NFZ, Kujawsko-Pomorski Urząd Wojewódzki, Państwowa Inspekcja Pracy;</a:t>
            </a:r>
          </a:p>
          <a:p>
            <a:pPr algn="l">
              <a:lnSpc>
                <a:spcPts val="3910"/>
              </a:lnSpc>
              <a:spcBef>
                <a:spcPct val="0"/>
              </a:spcBef>
            </a:pPr>
            <a:endParaRPr lang="en-US" sz="2222" u="none" strike="noStrike">
              <a:solidFill>
                <a:srgbClr val="000000"/>
              </a:solidFill>
              <a:latin typeface="Lato 1"/>
              <a:ea typeface="Lato 1"/>
              <a:cs typeface="Lato 1"/>
              <a:sym typeface="Lato 1"/>
            </a:endParaRPr>
          </a:p>
          <a:p>
            <a:pPr marL="479743" lvl="1" indent="-239872" algn="l">
              <a:lnSpc>
                <a:spcPts val="3910"/>
              </a:lnSpc>
              <a:spcBef>
                <a:spcPct val="0"/>
              </a:spcBef>
              <a:buFont typeface="Arial"/>
              <a:buChar char="•"/>
            </a:pP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Tematyka spotkań: zasady legalnego pobytu w Polsce, prowadzenie działalności gospodarczej, prawo pracy, polski system podatkowy i ubezpieczeń społecznych, prawa i obowiązki mieszkańców Polski. </a:t>
            </a:r>
          </a:p>
          <a:p>
            <a:pPr algn="l">
              <a:lnSpc>
                <a:spcPts val="3910"/>
              </a:lnSpc>
              <a:spcBef>
                <a:spcPct val="0"/>
              </a:spcBef>
            </a:pPr>
            <a:endParaRPr lang="en-US" sz="2222" u="none" strike="noStrike">
              <a:solidFill>
                <a:srgbClr val="00000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54150" y="1519912"/>
            <a:ext cx="11739085" cy="585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8"/>
              </a:lnSpc>
            </a:pPr>
            <a:r>
              <a:rPr lang="en-US" sz="37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WARSZTATY I SPOTKANIA TEMATYCZNE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47950" y="102956"/>
            <a:ext cx="391081" cy="925744"/>
            <a:chOff x="0" y="0"/>
            <a:chExt cx="521441" cy="12343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-1984908" y="179786"/>
            <a:ext cx="10932540" cy="622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7"/>
              </a:lnSpc>
            </a:pPr>
            <a:r>
              <a:rPr lang="en-US" sz="40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STAN REALIZACJI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739032" y="6743700"/>
            <a:ext cx="5484660" cy="2954802"/>
            <a:chOff x="0" y="0"/>
            <a:chExt cx="7312880" cy="39397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12914" cy="3939794"/>
            </a:xfrm>
            <a:custGeom>
              <a:avLst/>
              <a:gdLst/>
              <a:ahLst/>
              <a:cxnLst/>
              <a:rect l="l" t="t" r="r" b="b"/>
              <a:pathLst>
                <a:path w="7312914" h="3939794">
                  <a:moveTo>
                    <a:pt x="0" y="0"/>
                  </a:moveTo>
                  <a:lnTo>
                    <a:pt x="7312914" y="0"/>
                  </a:lnTo>
                  <a:lnTo>
                    <a:pt x="7312914" y="3939794"/>
                  </a:lnTo>
                  <a:lnTo>
                    <a:pt x="0" y="3939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9213" b="1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629400" y="6743701"/>
            <a:ext cx="5257800" cy="2954802"/>
            <a:chOff x="0" y="0"/>
            <a:chExt cx="7010400" cy="39397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010400" cy="3939794"/>
            </a:xfrm>
            <a:custGeom>
              <a:avLst/>
              <a:gdLst/>
              <a:ahLst/>
              <a:cxnLst/>
              <a:rect l="l" t="t" r="r" b="b"/>
              <a:pathLst>
                <a:path w="7010400" h="3939794">
                  <a:moveTo>
                    <a:pt x="0" y="0"/>
                  </a:moveTo>
                  <a:lnTo>
                    <a:pt x="7010400" y="0"/>
                  </a:lnTo>
                  <a:lnTo>
                    <a:pt x="7010400" y="3939794"/>
                  </a:lnTo>
                  <a:lnTo>
                    <a:pt x="0" y="3939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10" b="-4404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2292908" y="6743700"/>
            <a:ext cx="5484660" cy="2957188"/>
            <a:chOff x="0" y="0"/>
            <a:chExt cx="7312880" cy="394291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12914" cy="3942969"/>
            </a:xfrm>
            <a:custGeom>
              <a:avLst/>
              <a:gdLst/>
              <a:ahLst/>
              <a:cxnLst/>
              <a:rect l="l" t="t" r="r" b="b"/>
              <a:pathLst>
                <a:path w="7312914" h="3942969">
                  <a:moveTo>
                    <a:pt x="0" y="0"/>
                  </a:moveTo>
                  <a:lnTo>
                    <a:pt x="7312914" y="0"/>
                  </a:lnTo>
                  <a:lnTo>
                    <a:pt x="7312914" y="3942969"/>
                  </a:lnTo>
                  <a:lnTo>
                    <a:pt x="0" y="3942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-3067967" flipH="1">
            <a:off x="13621747" y="-3460491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2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2" y="8240900"/>
                </a:lnTo>
                <a:lnTo>
                  <a:pt x="8985552" y="0"/>
                </a:lnTo>
                <a:close/>
              </a:path>
            </a:pathLst>
          </a:custGeom>
          <a:blipFill>
            <a:blip r:embed="rId5"/>
            <a:stretch>
              <a:fillRect l="-2084" t="-13581" r="-2084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588856" y="115779"/>
            <a:ext cx="10932540" cy="622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7"/>
              </a:lnSpc>
            </a:pPr>
            <a:r>
              <a:rPr lang="en-US" sz="40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STAN REALIZACJI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37815"/>
            <a:ext cx="391081" cy="925744"/>
            <a:chOff x="0" y="0"/>
            <a:chExt cx="521441" cy="12343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739031" y="2366038"/>
            <a:ext cx="16079097" cy="294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9743" lvl="1" indent="-239872" algn="l">
              <a:lnSpc>
                <a:spcPts val="3910"/>
              </a:lnSpc>
              <a:buFont typeface="Arial"/>
              <a:buChar char="•"/>
            </a:pPr>
            <a:r>
              <a:rPr lang="en-US" sz="2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zapotrzebowanie na </a:t>
            </a:r>
            <a:r>
              <a:rPr lang="en-US" sz="2222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wsparcie ciągłe</a:t>
            </a:r>
            <a:r>
              <a:rPr lang="en-US" sz="2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 w zakresie nauki języka polskiego</a:t>
            </a:r>
          </a:p>
          <a:p>
            <a:pPr marL="479743" lvl="1" indent="-239872" algn="l">
              <a:lnSpc>
                <a:spcPts val="3910"/>
              </a:lnSpc>
              <a:buFont typeface="Arial"/>
              <a:buChar char="•"/>
            </a:pPr>
            <a:r>
              <a:rPr lang="en-US" sz="2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zmiana sposobu realizacji wsparcia - od sierpnia br. nauka języka prowadzona jest przez zatrudnionych w WUP asystentów ds. wsparcia językowego (doświadczonych lektorów) </a:t>
            </a:r>
          </a:p>
          <a:p>
            <a:pPr marL="479743" lvl="1" indent="-239872" algn="l">
              <a:lnSpc>
                <a:spcPts val="3910"/>
              </a:lnSpc>
              <a:buFont typeface="Arial"/>
              <a:buChar char="•"/>
            </a:pPr>
            <a:r>
              <a:rPr lang="en-US" sz="2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zajęcia grupowe i indywidualne, na różnych poziomach zaawansowania</a:t>
            </a:r>
          </a:p>
          <a:p>
            <a:pPr marL="479743" lvl="1" indent="-239872" algn="l">
              <a:lnSpc>
                <a:spcPts val="3910"/>
              </a:lnSpc>
              <a:buFont typeface="Arial"/>
              <a:buChar char="•"/>
            </a:pPr>
            <a:r>
              <a:rPr lang="en-US" sz="2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nauka języka polskiego ogólnego, ale także branżowego oraz zajęcia przygotowujące do egzaminu państwowego </a:t>
            </a:r>
          </a:p>
          <a:p>
            <a:pPr marL="479743" lvl="1" indent="-239872" algn="l">
              <a:lnSpc>
                <a:spcPts val="3910"/>
              </a:lnSpc>
              <a:buFont typeface="Arial"/>
              <a:buChar char="•"/>
            </a:pPr>
            <a:r>
              <a:rPr lang="en-US" sz="2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forma stacjonarna i on-line</a:t>
            </a:r>
          </a:p>
        </p:txBody>
      </p:sp>
      <p:sp>
        <p:nvSpPr>
          <p:cNvPr id="6" name="Freeform 6"/>
          <p:cNvSpPr/>
          <p:nvPr/>
        </p:nvSpPr>
        <p:spPr>
          <a:xfrm rot="-3067967" flipH="1">
            <a:off x="13621747" y="-3460491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2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2" y="8240900"/>
                </a:lnTo>
                <a:lnTo>
                  <a:pt x="8985552" y="0"/>
                </a:lnTo>
                <a:close/>
              </a:path>
            </a:pathLst>
          </a:custGeom>
          <a:blipFill>
            <a:blip r:embed="rId2"/>
            <a:stretch>
              <a:fillRect l="-2084" t="-13581" r="-208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858069" y="5690396"/>
            <a:ext cx="5328093" cy="4093752"/>
          </a:xfrm>
          <a:custGeom>
            <a:avLst/>
            <a:gdLst/>
            <a:ahLst/>
            <a:cxnLst/>
            <a:rect l="l" t="t" r="r" b="b"/>
            <a:pathLst>
              <a:path w="5328093" h="4093752">
                <a:moveTo>
                  <a:pt x="0" y="0"/>
                </a:moveTo>
                <a:lnTo>
                  <a:pt x="5328093" y="0"/>
                </a:lnTo>
                <a:lnTo>
                  <a:pt x="5328093" y="4093752"/>
                </a:lnTo>
                <a:lnTo>
                  <a:pt x="0" y="4093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12424" y="5690396"/>
            <a:ext cx="7315288" cy="4230923"/>
          </a:xfrm>
          <a:custGeom>
            <a:avLst/>
            <a:gdLst/>
            <a:ahLst/>
            <a:cxnLst/>
            <a:rect l="l" t="t" r="r" b="b"/>
            <a:pathLst>
              <a:path w="7315288" h="4230923">
                <a:moveTo>
                  <a:pt x="0" y="0"/>
                </a:moveTo>
                <a:lnTo>
                  <a:pt x="7315288" y="0"/>
                </a:lnTo>
                <a:lnTo>
                  <a:pt x="7315288" y="4230923"/>
                </a:lnTo>
                <a:lnTo>
                  <a:pt x="0" y="42309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779" b="-377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2432" y="1310031"/>
            <a:ext cx="8561900" cy="594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1"/>
              </a:lnSpc>
            </a:pPr>
            <a:r>
              <a:rPr lang="en-US" sz="38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NAUKA JĘZYKA POLSKIEGO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7950" y="102956"/>
            <a:ext cx="391081" cy="925744"/>
            <a:chOff x="0" y="0"/>
            <a:chExt cx="521441" cy="12343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47950" y="1759302"/>
            <a:ext cx="15184999" cy="653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SPOTKANIA INFORMACYJNO-SZKOLENIOWE DLA PRACODAWCÓW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7950" y="3013355"/>
            <a:ext cx="15796368" cy="965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9743" lvl="1" indent="-239872" algn="l">
              <a:lnSpc>
                <a:spcPts val="3910"/>
              </a:lnSpc>
              <a:spcBef>
                <a:spcPct val="0"/>
              </a:spcBef>
              <a:buFont typeface="Arial"/>
              <a:buChar char="•"/>
            </a:pP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Konferencja pn. „</a:t>
            </a:r>
            <a:r>
              <a:rPr lang="en-US" sz="2222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Kierunek – Integracja: Droga do współPRACY</a:t>
            </a: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” (19 czerwca 2024 r., Bydgoszcz) nt. szans i wyzwań związanych z obecnością cudzoziemców na regionalnym rynku pracy.</a:t>
            </a: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2857015" y="5321674"/>
            <a:ext cx="5259591" cy="3696656"/>
            <a:chOff x="0" y="0"/>
            <a:chExt cx="7012788" cy="49288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12813" cy="4928870"/>
            </a:xfrm>
            <a:custGeom>
              <a:avLst/>
              <a:gdLst/>
              <a:ahLst/>
              <a:cxnLst/>
              <a:rect l="l" t="t" r="r" b="b"/>
              <a:pathLst>
                <a:path w="7012813" h="4928870">
                  <a:moveTo>
                    <a:pt x="0" y="0"/>
                  </a:moveTo>
                  <a:lnTo>
                    <a:pt x="7012813" y="0"/>
                  </a:lnTo>
                  <a:lnTo>
                    <a:pt x="7012813" y="4928870"/>
                  </a:lnTo>
                  <a:lnTo>
                    <a:pt x="0" y="4928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761" r="-25069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71394" y="5321674"/>
            <a:ext cx="6564685" cy="3749580"/>
            <a:chOff x="0" y="0"/>
            <a:chExt cx="8752913" cy="49994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52967" cy="4999482"/>
            </a:xfrm>
            <a:custGeom>
              <a:avLst/>
              <a:gdLst/>
              <a:ahLst/>
              <a:cxnLst/>
              <a:rect l="l" t="t" r="r" b="b"/>
              <a:pathLst>
                <a:path w="8752967" h="4999482">
                  <a:moveTo>
                    <a:pt x="0" y="0"/>
                  </a:moveTo>
                  <a:lnTo>
                    <a:pt x="8752967" y="0"/>
                  </a:lnTo>
                  <a:lnTo>
                    <a:pt x="8752967" y="4999482"/>
                  </a:lnTo>
                  <a:lnTo>
                    <a:pt x="0" y="49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193" t="-19867" r="-679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6858000" y="5321674"/>
            <a:ext cx="5877094" cy="3736030"/>
            <a:chOff x="0" y="0"/>
            <a:chExt cx="7836125" cy="49813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836154" cy="4981321"/>
            </a:xfrm>
            <a:custGeom>
              <a:avLst/>
              <a:gdLst/>
              <a:ahLst/>
              <a:cxnLst/>
              <a:rect l="l" t="t" r="r" b="b"/>
              <a:pathLst>
                <a:path w="7836154" h="4981321">
                  <a:moveTo>
                    <a:pt x="0" y="0"/>
                  </a:moveTo>
                  <a:lnTo>
                    <a:pt x="7836154" y="0"/>
                  </a:lnTo>
                  <a:lnTo>
                    <a:pt x="7836154" y="4981321"/>
                  </a:lnTo>
                  <a:lnTo>
                    <a:pt x="0" y="4981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572" r="-13151" b="-1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 rot="-3067967" flipH="1">
            <a:off x="13491135" y="-3695891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1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1" y="8240900"/>
                </a:lnTo>
                <a:lnTo>
                  <a:pt x="8985551" y="0"/>
                </a:lnTo>
                <a:close/>
              </a:path>
            </a:pathLst>
          </a:custGeom>
          <a:blipFill>
            <a:blip r:embed="rId5"/>
            <a:stretch>
              <a:fillRect l="-2084" t="-13581" r="-208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-1984908" y="179786"/>
            <a:ext cx="10932540" cy="66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3"/>
              </a:lnSpc>
            </a:pPr>
            <a:r>
              <a:rPr lang="en-US" sz="4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STAN REALIZACJI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7950" y="102956"/>
            <a:ext cx="391081" cy="925744"/>
            <a:chOff x="0" y="0"/>
            <a:chExt cx="521441" cy="12343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47950" y="1801749"/>
            <a:ext cx="15184999" cy="589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SPOTKANIA INFORMACYJNO-SZKOLENIOWE DLA PRACODAWCÓW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4320" y="3133979"/>
            <a:ext cx="15849600" cy="294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9743" lvl="1" indent="-239872" algn="l">
              <a:lnSpc>
                <a:spcPts val="3910"/>
              </a:lnSpc>
              <a:spcBef>
                <a:spcPct val="0"/>
              </a:spcBef>
              <a:buFont typeface="Arial"/>
              <a:buChar char="•"/>
            </a:pP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Cykl spotkań informacyjno-szkoleniowych pn. „</a:t>
            </a:r>
            <a:r>
              <a:rPr lang="en-US" sz="2222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Zmiany w procedurze zatrudniania cudzoziemców w 2025 roku – nowe prawo migracyjne – aspekty praktyczne” </a:t>
            </a: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(3-5 czerwca 2025 r., Toruń, Bydgoszcz, Włocławek).</a:t>
            </a:r>
          </a:p>
          <a:p>
            <a:pPr algn="l">
              <a:lnSpc>
                <a:spcPts val="3910"/>
              </a:lnSpc>
              <a:spcBef>
                <a:spcPct val="0"/>
              </a:spcBef>
            </a:pPr>
            <a:endParaRPr lang="en-US" sz="2222" u="none" strike="noStrike">
              <a:solidFill>
                <a:srgbClr val="000000"/>
              </a:solidFill>
              <a:latin typeface="Lato 1"/>
              <a:ea typeface="Lato 1"/>
              <a:cs typeface="Lato 1"/>
              <a:sym typeface="Lato 1"/>
            </a:endParaRPr>
          </a:p>
          <a:p>
            <a:pPr marL="479743" lvl="1" indent="-239872" algn="l">
              <a:lnSpc>
                <a:spcPts val="3910"/>
              </a:lnSpc>
              <a:spcBef>
                <a:spcPct val="0"/>
              </a:spcBef>
              <a:buFont typeface="Arial"/>
              <a:buChar char="•"/>
            </a:pP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Spotkania adresowane do pracodawców, agencji zatrudnienia, pracowników firm i instytucji województwa kujawsko-pomorskiego. Łącznie w 4 wydarzeniach udział wzięło </a:t>
            </a:r>
            <a:r>
              <a:rPr lang="en-US" sz="2222" b="1" u="none" strike="noStrike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338 </a:t>
            </a:r>
            <a:r>
              <a:rPr lang="en-US" sz="2222" u="none" strike="noStrike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przedstawicieli firm i instytucji z regionu.</a:t>
            </a:r>
          </a:p>
          <a:p>
            <a:pPr algn="l">
              <a:lnSpc>
                <a:spcPts val="3910"/>
              </a:lnSpc>
              <a:spcBef>
                <a:spcPct val="0"/>
              </a:spcBef>
            </a:pPr>
            <a:endParaRPr lang="en-US" sz="2222" u="none" strike="noStrike">
              <a:solidFill>
                <a:srgbClr val="00000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74320" y="6896704"/>
            <a:ext cx="4690641" cy="3011232"/>
            <a:chOff x="0" y="0"/>
            <a:chExt cx="6254188" cy="4014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54242" cy="4014978"/>
            </a:xfrm>
            <a:custGeom>
              <a:avLst/>
              <a:gdLst/>
              <a:ahLst/>
              <a:cxnLst/>
              <a:rect l="l" t="t" r="r" b="b"/>
              <a:pathLst>
                <a:path w="6254242" h="4014978">
                  <a:moveTo>
                    <a:pt x="0" y="0"/>
                  </a:moveTo>
                  <a:lnTo>
                    <a:pt x="6254242" y="0"/>
                  </a:lnTo>
                  <a:lnTo>
                    <a:pt x="6254242" y="4014978"/>
                  </a:lnTo>
                  <a:lnTo>
                    <a:pt x="0" y="4014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" r="-8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8904385" y="6904127"/>
            <a:ext cx="6030815" cy="2954328"/>
            <a:chOff x="0" y="0"/>
            <a:chExt cx="8041087" cy="39391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41132" cy="3939159"/>
            </a:xfrm>
            <a:custGeom>
              <a:avLst/>
              <a:gdLst/>
              <a:ahLst/>
              <a:cxnLst/>
              <a:rect l="l" t="t" r="r" b="b"/>
              <a:pathLst>
                <a:path w="8041132" h="3939159">
                  <a:moveTo>
                    <a:pt x="0" y="0"/>
                  </a:moveTo>
                  <a:lnTo>
                    <a:pt x="8041132" y="0"/>
                  </a:lnTo>
                  <a:lnTo>
                    <a:pt x="8041132" y="3939159"/>
                  </a:lnTo>
                  <a:lnTo>
                    <a:pt x="0" y="3939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" r="-20" b="1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5090471" y="6896704"/>
            <a:ext cx="3471849" cy="2961750"/>
            <a:chOff x="0" y="0"/>
            <a:chExt cx="4629132" cy="3949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29150" cy="3948938"/>
            </a:xfrm>
            <a:custGeom>
              <a:avLst/>
              <a:gdLst/>
              <a:ahLst/>
              <a:cxnLst/>
              <a:rect l="l" t="t" r="r" b="b"/>
              <a:pathLst>
                <a:path w="4629150" h="3948938">
                  <a:moveTo>
                    <a:pt x="0" y="0"/>
                  </a:moveTo>
                  <a:lnTo>
                    <a:pt x="4629150" y="0"/>
                  </a:lnTo>
                  <a:lnTo>
                    <a:pt x="4629150" y="3948938"/>
                  </a:lnTo>
                  <a:lnTo>
                    <a:pt x="0" y="394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4347" t="-17572" r="14348" b="-22862"/>
              </a:stretch>
            </a:blip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5095847" y="6904127"/>
            <a:ext cx="3653267" cy="2954329"/>
            <a:chOff x="0" y="0"/>
            <a:chExt cx="4871023" cy="39391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71085" cy="3939159"/>
            </a:xfrm>
            <a:custGeom>
              <a:avLst/>
              <a:gdLst/>
              <a:ahLst/>
              <a:cxnLst/>
              <a:rect l="l" t="t" r="r" b="b"/>
              <a:pathLst>
                <a:path w="4871085" h="3939159">
                  <a:moveTo>
                    <a:pt x="0" y="0"/>
                  </a:moveTo>
                  <a:lnTo>
                    <a:pt x="4871085" y="0"/>
                  </a:lnTo>
                  <a:lnTo>
                    <a:pt x="4871085" y="3939159"/>
                  </a:lnTo>
                  <a:lnTo>
                    <a:pt x="0" y="3939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1229" r="1" b="-9722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 rot="-3067967" flipH="1">
            <a:off x="13454505" y="-3201479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1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1" y="8240900"/>
                </a:lnTo>
                <a:lnTo>
                  <a:pt x="8985551" y="0"/>
                </a:lnTo>
                <a:close/>
              </a:path>
            </a:pathLst>
          </a:custGeom>
          <a:blipFill>
            <a:blip r:embed="rId6"/>
            <a:stretch>
              <a:fillRect l="-2084" t="-13581" r="-2084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-1984908" y="179786"/>
            <a:ext cx="10932540" cy="66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3"/>
              </a:lnSpc>
            </a:pPr>
            <a:r>
              <a:rPr lang="en-US" sz="4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STAN REALIZACJI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7950" y="2001509"/>
            <a:ext cx="14541090" cy="653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CYKL PROGRAMÓW INFORMACYJNO-EDUKACYJNYCH W TVP BYDGOSZCZ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7950" y="3341449"/>
            <a:ext cx="16305834" cy="1156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7820" lvl="1" indent="-16891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10 odcinków audycji pokazującej cudzoziemców w regionie (jako pracowników, studentów, przedsiębiorców) - </a:t>
            </a:r>
            <a:r>
              <a:rPr lang="en-US" sz="2799" b="1" u="sng">
                <a:solidFill>
                  <a:srgbClr val="FF0000"/>
                </a:solidFill>
                <a:latin typeface="Calibri (MS) Bold"/>
                <a:ea typeface="Calibri (MS) Bold"/>
                <a:cs typeface="Calibri (MS) Bold"/>
                <a:sym typeface="Calibri (MS) Bold"/>
                <a:hlinkClick r:id="rId3" tooltip="https://bydgoszcz.tvp.pl/84120528/kierunek-integracja"/>
              </a:rPr>
              <a:t>Filmy „Kierunek-Integracja” na TVP Bydgoszcz</a:t>
            </a:r>
          </a:p>
          <a:p>
            <a:pPr marL="337820" lvl="1" indent="-168910" algn="l">
              <a:lnSpc>
                <a:spcPts val="3359"/>
              </a:lnSpc>
            </a:pPr>
            <a:endParaRPr lang="en-US" sz="2799" b="1" u="sng">
              <a:solidFill>
                <a:srgbClr val="FF0000"/>
              </a:solidFill>
              <a:latin typeface="Calibri (MS) Bold"/>
              <a:ea typeface="Calibri (MS) Bold"/>
              <a:cs typeface="Calibri (MS) Bold"/>
              <a:sym typeface="Calibri (MS) Bold"/>
              <a:hlinkClick r:id="rId3" tooltip="https://bydgoszcz.tvp.pl/84120528/kierunek-integracja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-2036031" y="179786"/>
            <a:ext cx="10932540" cy="660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3"/>
              </a:lnSpc>
            </a:pPr>
            <a:r>
              <a:rPr lang="en-US" sz="42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STAN REALIZACJI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47950" y="102956"/>
            <a:ext cx="391081" cy="925744"/>
            <a:chOff x="0" y="0"/>
            <a:chExt cx="521441" cy="12343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886200" y="4713683"/>
            <a:ext cx="10515600" cy="5075068"/>
            <a:chOff x="0" y="0"/>
            <a:chExt cx="14020800" cy="67667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020800" cy="6766814"/>
            </a:xfrm>
            <a:custGeom>
              <a:avLst/>
              <a:gdLst/>
              <a:ahLst/>
              <a:cxnLst/>
              <a:rect l="l" t="t" r="r" b="b"/>
              <a:pathLst>
                <a:path w="14020800" h="6766814">
                  <a:moveTo>
                    <a:pt x="0" y="0"/>
                  </a:moveTo>
                  <a:lnTo>
                    <a:pt x="14020800" y="0"/>
                  </a:lnTo>
                  <a:lnTo>
                    <a:pt x="14020800" y="6766814"/>
                  </a:lnTo>
                  <a:lnTo>
                    <a:pt x="0" y="6766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99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-3067967" flipH="1">
            <a:off x="13390844" y="-3091750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2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2" y="8240900"/>
                </a:lnTo>
                <a:lnTo>
                  <a:pt x="8985552" y="0"/>
                </a:lnTo>
                <a:close/>
              </a:path>
            </a:pathLst>
          </a:custGeom>
          <a:blipFill>
            <a:blip r:embed="rId5"/>
            <a:stretch>
              <a:fillRect l="-2084" t="-13581" r="-2084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067967" flipH="1">
            <a:off x="13934597" y="-3718958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1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1" y="8240900"/>
                </a:lnTo>
                <a:lnTo>
                  <a:pt x="8985551" y="0"/>
                </a:lnTo>
                <a:close/>
              </a:path>
            </a:pathLst>
          </a:custGeom>
          <a:blipFill>
            <a:blip r:embed="rId2"/>
            <a:stretch>
              <a:fillRect l="-2084" t="-13581" r="-208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6426" y="1464912"/>
            <a:ext cx="1123257" cy="1048175"/>
            <a:chOff x="0" y="0"/>
            <a:chExt cx="305083" cy="2846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5083" cy="284690"/>
            </a:xfrm>
            <a:custGeom>
              <a:avLst/>
              <a:gdLst/>
              <a:ahLst/>
              <a:cxnLst/>
              <a:rect l="l" t="t" r="r" b="b"/>
              <a:pathLst>
                <a:path w="305083" h="284690">
                  <a:moveTo>
                    <a:pt x="41354" y="0"/>
                  </a:moveTo>
                  <a:lnTo>
                    <a:pt x="263729" y="0"/>
                  </a:lnTo>
                  <a:cubicBezTo>
                    <a:pt x="286568" y="0"/>
                    <a:pt x="305083" y="18515"/>
                    <a:pt x="305083" y="41354"/>
                  </a:cubicBezTo>
                  <a:lnTo>
                    <a:pt x="305083" y="243336"/>
                  </a:lnTo>
                  <a:cubicBezTo>
                    <a:pt x="305083" y="254304"/>
                    <a:pt x="300726" y="264822"/>
                    <a:pt x="292971" y="272578"/>
                  </a:cubicBezTo>
                  <a:cubicBezTo>
                    <a:pt x="285215" y="280333"/>
                    <a:pt x="274697" y="284690"/>
                    <a:pt x="263729" y="284690"/>
                  </a:cubicBezTo>
                  <a:lnTo>
                    <a:pt x="41354" y="284690"/>
                  </a:lnTo>
                  <a:cubicBezTo>
                    <a:pt x="18515" y="284690"/>
                    <a:pt x="0" y="266175"/>
                    <a:pt x="0" y="243336"/>
                  </a:cubicBezTo>
                  <a:lnTo>
                    <a:pt x="0" y="41354"/>
                  </a:lnTo>
                  <a:cubicBezTo>
                    <a:pt x="0" y="30386"/>
                    <a:pt x="4357" y="19868"/>
                    <a:pt x="12112" y="12112"/>
                  </a:cubicBezTo>
                  <a:cubicBezTo>
                    <a:pt x="19868" y="4357"/>
                    <a:pt x="30386" y="0"/>
                    <a:pt x="41354" y="0"/>
                  </a:cubicBezTo>
                  <a:close/>
                </a:path>
              </a:pathLst>
            </a:custGeom>
            <a:solidFill>
              <a:srgbClr val="FFC72C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05083" cy="3323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6426" y="2895176"/>
            <a:ext cx="1123257" cy="1061541"/>
            <a:chOff x="0" y="0"/>
            <a:chExt cx="305083" cy="288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5083" cy="288321"/>
            </a:xfrm>
            <a:custGeom>
              <a:avLst/>
              <a:gdLst/>
              <a:ahLst/>
              <a:cxnLst/>
              <a:rect l="l" t="t" r="r" b="b"/>
              <a:pathLst>
                <a:path w="305083" h="288321">
                  <a:moveTo>
                    <a:pt x="0" y="0"/>
                  </a:moveTo>
                  <a:lnTo>
                    <a:pt x="305083" y="0"/>
                  </a:lnTo>
                  <a:lnTo>
                    <a:pt x="305083" y="288321"/>
                  </a:lnTo>
                  <a:lnTo>
                    <a:pt x="0" y="288321"/>
                  </a:lnTo>
                  <a:close/>
                </a:path>
              </a:pathLst>
            </a:custGeom>
            <a:solidFill>
              <a:srgbClr val="FE500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305083" cy="335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36426" y="4335407"/>
            <a:ext cx="1123257" cy="1138477"/>
            <a:chOff x="0" y="0"/>
            <a:chExt cx="305083" cy="3092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5083" cy="309217"/>
            </a:xfrm>
            <a:custGeom>
              <a:avLst/>
              <a:gdLst/>
              <a:ahLst/>
              <a:cxnLst/>
              <a:rect l="l" t="t" r="r" b="b"/>
              <a:pathLst>
                <a:path w="305083" h="309217">
                  <a:moveTo>
                    <a:pt x="0" y="0"/>
                  </a:moveTo>
                  <a:lnTo>
                    <a:pt x="305083" y="0"/>
                  </a:lnTo>
                  <a:lnTo>
                    <a:pt x="305083" y="309217"/>
                  </a:lnTo>
                  <a:lnTo>
                    <a:pt x="0" y="309217"/>
                  </a:lnTo>
                  <a:close/>
                </a:path>
              </a:pathLst>
            </a:custGeom>
            <a:solidFill>
              <a:srgbClr val="FF8F1C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305083" cy="356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3538" y="5899445"/>
            <a:ext cx="1126145" cy="1074931"/>
            <a:chOff x="0" y="0"/>
            <a:chExt cx="305867" cy="2919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5867" cy="291957"/>
            </a:xfrm>
            <a:custGeom>
              <a:avLst/>
              <a:gdLst/>
              <a:ahLst/>
              <a:cxnLst/>
              <a:rect l="l" t="t" r="r" b="b"/>
              <a:pathLst>
                <a:path w="305867" h="291957">
                  <a:moveTo>
                    <a:pt x="0" y="0"/>
                  </a:moveTo>
                  <a:lnTo>
                    <a:pt x="305867" y="0"/>
                  </a:lnTo>
                  <a:lnTo>
                    <a:pt x="305867" y="291957"/>
                  </a:lnTo>
                  <a:lnTo>
                    <a:pt x="0" y="291957"/>
                  </a:lnTo>
                  <a:close/>
                </a:path>
              </a:pathLst>
            </a:custGeom>
            <a:solidFill>
              <a:srgbClr val="E93CAC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305867" cy="3395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739031" y="4575842"/>
            <a:ext cx="555893" cy="651119"/>
          </a:xfrm>
          <a:custGeom>
            <a:avLst/>
            <a:gdLst/>
            <a:ahLst/>
            <a:cxnLst/>
            <a:rect l="l" t="t" r="r" b="b"/>
            <a:pathLst>
              <a:path w="555893" h="651119">
                <a:moveTo>
                  <a:pt x="0" y="0"/>
                </a:moveTo>
                <a:lnTo>
                  <a:pt x="555893" y="0"/>
                </a:lnTo>
                <a:lnTo>
                  <a:pt x="555893" y="651119"/>
                </a:lnTo>
                <a:lnTo>
                  <a:pt x="0" y="6511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433538" y="7350946"/>
            <a:ext cx="1123257" cy="999870"/>
            <a:chOff x="0" y="0"/>
            <a:chExt cx="305083" cy="2715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05083" cy="271570"/>
            </a:xfrm>
            <a:custGeom>
              <a:avLst/>
              <a:gdLst/>
              <a:ahLst/>
              <a:cxnLst/>
              <a:rect l="l" t="t" r="r" b="b"/>
              <a:pathLst>
                <a:path w="305083" h="271570">
                  <a:moveTo>
                    <a:pt x="0" y="0"/>
                  </a:moveTo>
                  <a:lnTo>
                    <a:pt x="305083" y="0"/>
                  </a:lnTo>
                  <a:lnTo>
                    <a:pt x="305083" y="271570"/>
                  </a:lnTo>
                  <a:lnTo>
                    <a:pt x="0" y="271570"/>
                  </a:lnTo>
                  <a:close/>
                </a:path>
              </a:pathLst>
            </a:custGeom>
            <a:solidFill>
              <a:srgbClr val="FFC72C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305083" cy="319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36426" y="8729505"/>
            <a:ext cx="1123257" cy="1061541"/>
            <a:chOff x="0" y="0"/>
            <a:chExt cx="305083" cy="28832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05083" cy="288321"/>
            </a:xfrm>
            <a:custGeom>
              <a:avLst/>
              <a:gdLst/>
              <a:ahLst/>
              <a:cxnLst/>
              <a:rect l="l" t="t" r="r" b="b"/>
              <a:pathLst>
                <a:path w="305083" h="288321">
                  <a:moveTo>
                    <a:pt x="0" y="0"/>
                  </a:moveTo>
                  <a:lnTo>
                    <a:pt x="305083" y="0"/>
                  </a:lnTo>
                  <a:lnTo>
                    <a:pt x="305083" y="288321"/>
                  </a:lnTo>
                  <a:lnTo>
                    <a:pt x="0" y="288321"/>
                  </a:lnTo>
                  <a:close/>
                </a:path>
              </a:pathLst>
            </a:custGeom>
            <a:solidFill>
              <a:srgbClr val="FE5000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305083" cy="335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699604" y="3130384"/>
            <a:ext cx="591126" cy="591126"/>
          </a:xfrm>
          <a:custGeom>
            <a:avLst/>
            <a:gdLst/>
            <a:ahLst/>
            <a:cxnLst/>
            <a:rect l="l" t="t" r="r" b="b"/>
            <a:pathLst>
              <a:path w="591126" h="591126">
                <a:moveTo>
                  <a:pt x="0" y="0"/>
                </a:moveTo>
                <a:lnTo>
                  <a:pt x="591125" y="0"/>
                </a:lnTo>
                <a:lnTo>
                  <a:pt x="591125" y="591126"/>
                </a:lnTo>
                <a:lnTo>
                  <a:pt x="0" y="5911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568015" y="1640481"/>
            <a:ext cx="772340" cy="697037"/>
          </a:xfrm>
          <a:custGeom>
            <a:avLst/>
            <a:gdLst/>
            <a:ahLst/>
            <a:cxnLst/>
            <a:rect l="l" t="t" r="r" b="b"/>
            <a:pathLst>
              <a:path w="772340" h="697037">
                <a:moveTo>
                  <a:pt x="0" y="0"/>
                </a:moveTo>
                <a:lnTo>
                  <a:pt x="772340" y="0"/>
                </a:lnTo>
                <a:lnTo>
                  <a:pt x="772340" y="697037"/>
                </a:lnTo>
                <a:lnTo>
                  <a:pt x="0" y="69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05616" y="6087906"/>
            <a:ext cx="697138" cy="698010"/>
          </a:xfrm>
          <a:custGeom>
            <a:avLst/>
            <a:gdLst/>
            <a:ahLst/>
            <a:cxnLst/>
            <a:rect l="l" t="t" r="r" b="b"/>
            <a:pathLst>
              <a:path w="697138" h="698010">
                <a:moveTo>
                  <a:pt x="0" y="0"/>
                </a:moveTo>
                <a:lnTo>
                  <a:pt x="697138" y="0"/>
                </a:lnTo>
                <a:lnTo>
                  <a:pt x="697138" y="698010"/>
                </a:lnTo>
                <a:lnTo>
                  <a:pt x="0" y="6980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651272" y="7500848"/>
            <a:ext cx="693564" cy="713177"/>
          </a:xfrm>
          <a:custGeom>
            <a:avLst/>
            <a:gdLst/>
            <a:ahLst/>
            <a:cxnLst/>
            <a:rect l="l" t="t" r="r" b="b"/>
            <a:pathLst>
              <a:path w="693564" h="713177">
                <a:moveTo>
                  <a:pt x="0" y="0"/>
                </a:moveTo>
                <a:lnTo>
                  <a:pt x="693564" y="0"/>
                </a:lnTo>
                <a:lnTo>
                  <a:pt x="693564" y="713176"/>
                </a:lnTo>
                <a:lnTo>
                  <a:pt x="0" y="7131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568015" y="8839033"/>
            <a:ext cx="842485" cy="842485"/>
          </a:xfrm>
          <a:custGeom>
            <a:avLst/>
            <a:gdLst/>
            <a:ahLst/>
            <a:cxnLst/>
            <a:rect l="l" t="t" r="r" b="b"/>
            <a:pathLst>
              <a:path w="842485" h="842485">
                <a:moveTo>
                  <a:pt x="0" y="0"/>
                </a:moveTo>
                <a:lnTo>
                  <a:pt x="842485" y="0"/>
                </a:lnTo>
                <a:lnTo>
                  <a:pt x="842485" y="842485"/>
                </a:lnTo>
                <a:lnTo>
                  <a:pt x="0" y="84248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984359" y="1812764"/>
            <a:ext cx="12495233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Duży odsetek UP stanowią uchodźcy z Ukrainy - 67,4%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84359" y="3221159"/>
            <a:ext cx="12495233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Niewystarczająca znajomość języka polskiego.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84359" y="4699858"/>
            <a:ext cx="12495233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Brak kwalifikacji/umiejętności wymaganych na kujawsko-pomorskim rynku pracy.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984359" y="5900648"/>
            <a:ext cx="15274941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Trudności w podjęciu pracy zgodnej z doświadczeniem/wyuczonym zawodem (dot. w szczególności kobiet z PESEL UKR – uchodźców wojennych).</a:t>
            </a:r>
          </a:p>
          <a:p>
            <a:pPr algn="just">
              <a:lnSpc>
                <a:spcPts val="3119"/>
              </a:lnSpc>
            </a:pPr>
            <a:endParaRPr lang="en-US" sz="2599">
              <a:solidFill>
                <a:srgbClr val="000000"/>
              </a:solidFill>
              <a:latin typeface="TT Norms"/>
              <a:ea typeface="TT Norms"/>
              <a:cs typeface="TT Norms"/>
              <a:sym typeface="TT Norms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33538" y="282069"/>
            <a:ext cx="14385882" cy="548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2"/>
              </a:lnSpc>
            </a:pPr>
            <a:r>
              <a:rPr lang="en-US" sz="35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PODSUMOWANIE - GŁÓWNE PROBLEMY GRUPY DOCELOWEJ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984359" y="7341421"/>
            <a:ext cx="15158798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Niepewność i brak stabilizacji warunków legalnego pobytu w Polsce (długotrwałe procedury administracyjne,  zmieniające się przepisy).</a:t>
            </a:r>
          </a:p>
          <a:p>
            <a:pPr algn="l">
              <a:lnSpc>
                <a:spcPts val="3119"/>
              </a:lnSpc>
            </a:pPr>
            <a:endParaRPr lang="en-US" sz="2599">
              <a:solidFill>
                <a:srgbClr val="000000"/>
              </a:solidFill>
              <a:latin typeface="TT Norms"/>
              <a:ea typeface="TT Norms"/>
              <a:cs typeface="TT Norms"/>
              <a:sym typeface="TT Norm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984359" y="9053513"/>
            <a:ext cx="15158798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Nieufność społeczeństwa przyjmującego i wzrost negatywnych nastrojów wobec cudzoziemców.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0" y="0"/>
            <a:ext cx="391081" cy="925744"/>
            <a:chOff x="0" y="0"/>
            <a:chExt cx="521441" cy="123432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6872398" y="1441045"/>
            <a:ext cx="4542313" cy="3836326"/>
            <a:chOff x="0" y="0"/>
            <a:chExt cx="6056417" cy="51151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56376" cy="5115052"/>
            </a:xfrm>
            <a:custGeom>
              <a:avLst/>
              <a:gdLst/>
              <a:ahLst/>
              <a:cxnLst/>
              <a:rect l="l" t="t" r="r" b="b"/>
              <a:pathLst>
                <a:path w="6056376" h="5115052">
                  <a:moveTo>
                    <a:pt x="6056376" y="0"/>
                  </a:moveTo>
                  <a:lnTo>
                    <a:pt x="6056376" y="5115052"/>
                  </a:lnTo>
                  <a:lnTo>
                    <a:pt x="925576" y="5115052"/>
                  </a:lnTo>
                  <a:lnTo>
                    <a:pt x="925576" y="3487674"/>
                  </a:lnTo>
                  <a:lnTo>
                    <a:pt x="0" y="2562733"/>
                  </a:lnTo>
                  <a:lnTo>
                    <a:pt x="925576" y="1639189"/>
                  </a:lnTo>
                  <a:lnTo>
                    <a:pt x="925576" y="0"/>
                  </a:lnTo>
                  <a:lnTo>
                    <a:pt x="6056376" y="0"/>
                  </a:lnTo>
                  <a:close/>
                </a:path>
              </a:pathLst>
            </a:custGeom>
            <a:solidFill>
              <a:srgbClr val="FF8F1C"/>
            </a:solidFill>
          </p:spPr>
        </p:sp>
      </p:grpSp>
      <p:grpSp>
        <p:nvGrpSpPr>
          <p:cNvPr id="4" name="Group 4"/>
          <p:cNvGrpSpPr/>
          <p:nvPr/>
        </p:nvGrpSpPr>
        <p:grpSpPr>
          <a:xfrm rot="-5400000">
            <a:off x="11504219" y="1704920"/>
            <a:ext cx="4532635" cy="3844515"/>
            <a:chOff x="0" y="0"/>
            <a:chExt cx="6043513" cy="5126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43549" cy="5125974"/>
            </a:xfrm>
            <a:custGeom>
              <a:avLst/>
              <a:gdLst/>
              <a:ahLst/>
              <a:cxnLst/>
              <a:rect l="l" t="t" r="r" b="b"/>
              <a:pathLst>
                <a:path w="6043549" h="5125974">
                  <a:moveTo>
                    <a:pt x="6043549" y="0"/>
                  </a:moveTo>
                  <a:lnTo>
                    <a:pt x="6043549" y="5125974"/>
                  </a:lnTo>
                  <a:lnTo>
                    <a:pt x="923544" y="5125974"/>
                  </a:lnTo>
                  <a:lnTo>
                    <a:pt x="923544" y="3495167"/>
                  </a:lnTo>
                  <a:lnTo>
                    <a:pt x="0" y="2568194"/>
                  </a:lnTo>
                  <a:lnTo>
                    <a:pt x="923544" y="1642618"/>
                  </a:lnTo>
                  <a:lnTo>
                    <a:pt x="923544" y="0"/>
                  </a:lnTo>
                  <a:lnTo>
                    <a:pt x="6043549" y="0"/>
                  </a:lnTo>
                  <a:close/>
                </a:path>
              </a:pathLst>
            </a:custGeom>
            <a:solidFill>
              <a:srgbClr val="FE5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123647" y="5911848"/>
            <a:ext cx="4542313" cy="3836326"/>
            <a:chOff x="0" y="0"/>
            <a:chExt cx="6056417" cy="51151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56376" cy="5115052"/>
            </a:xfrm>
            <a:custGeom>
              <a:avLst/>
              <a:gdLst/>
              <a:ahLst/>
              <a:cxnLst/>
              <a:rect l="l" t="t" r="r" b="b"/>
              <a:pathLst>
                <a:path w="6056376" h="5115052">
                  <a:moveTo>
                    <a:pt x="6056376" y="0"/>
                  </a:moveTo>
                  <a:lnTo>
                    <a:pt x="6056376" y="5115052"/>
                  </a:lnTo>
                  <a:lnTo>
                    <a:pt x="925576" y="5115052"/>
                  </a:lnTo>
                  <a:lnTo>
                    <a:pt x="925576" y="3487674"/>
                  </a:lnTo>
                  <a:lnTo>
                    <a:pt x="0" y="2562733"/>
                  </a:lnTo>
                  <a:lnTo>
                    <a:pt x="925576" y="1639189"/>
                  </a:lnTo>
                  <a:lnTo>
                    <a:pt x="925576" y="0"/>
                  </a:lnTo>
                  <a:lnTo>
                    <a:pt x="6056376" y="0"/>
                  </a:lnTo>
                  <a:close/>
                </a:path>
              </a:pathLst>
            </a:custGeom>
            <a:solidFill>
              <a:srgbClr val="FEC72C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275206" y="5893495"/>
            <a:ext cx="4542313" cy="3836326"/>
            <a:chOff x="0" y="0"/>
            <a:chExt cx="6056417" cy="51151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56376" cy="5115052"/>
            </a:xfrm>
            <a:custGeom>
              <a:avLst/>
              <a:gdLst/>
              <a:ahLst/>
              <a:cxnLst/>
              <a:rect l="l" t="t" r="r" b="b"/>
              <a:pathLst>
                <a:path w="6056376" h="5115052">
                  <a:moveTo>
                    <a:pt x="6056376" y="0"/>
                  </a:moveTo>
                  <a:lnTo>
                    <a:pt x="6056376" y="5115052"/>
                  </a:lnTo>
                  <a:lnTo>
                    <a:pt x="925576" y="5115052"/>
                  </a:lnTo>
                  <a:lnTo>
                    <a:pt x="925576" y="3487674"/>
                  </a:lnTo>
                  <a:lnTo>
                    <a:pt x="0" y="2562733"/>
                  </a:lnTo>
                  <a:lnTo>
                    <a:pt x="925576" y="1639189"/>
                  </a:lnTo>
                  <a:lnTo>
                    <a:pt x="925576" y="0"/>
                  </a:lnTo>
                  <a:lnTo>
                    <a:pt x="6056376" y="0"/>
                  </a:lnTo>
                  <a:close/>
                </a:path>
              </a:pathLst>
            </a:custGeom>
            <a:solidFill>
              <a:srgbClr val="E93CA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191378" y="5893495"/>
            <a:ext cx="4005757" cy="3836326"/>
            <a:chOff x="0" y="0"/>
            <a:chExt cx="5341009" cy="51151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40985" cy="5115052"/>
            </a:xfrm>
            <a:custGeom>
              <a:avLst/>
              <a:gdLst/>
              <a:ahLst/>
              <a:cxnLst/>
              <a:rect l="l" t="t" r="r" b="b"/>
              <a:pathLst>
                <a:path w="5340985" h="5115052">
                  <a:moveTo>
                    <a:pt x="0" y="0"/>
                  </a:moveTo>
                  <a:lnTo>
                    <a:pt x="5340985" y="0"/>
                  </a:lnTo>
                  <a:lnTo>
                    <a:pt x="5340985" y="5115052"/>
                  </a:lnTo>
                  <a:lnTo>
                    <a:pt x="0" y="5115052"/>
                  </a:lnTo>
                  <a:close/>
                </a:path>
              </a:pathLst>
            </a:custGeom>
            <a:solidFill>
              <a:srgbClr val="FF8F1C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8074826" y="1900566"/>
            <a:ext cx="1461756" cy="1458642"/>
          </a:xfrm>
          <a:custGeom>
            <a:avLst/>
            <a:gdLst/>
            <a:ahLst/>
            <a:cxnLst/>
            <a:rect l="l" t="t" r="r" b="b"/>
            <a:pathLst>
              <a:path w="1461756" h="1458642">
                <a:moveTo>
                  <a:pt x="0" y="0"/>
                </a:moveTo>
                <a:lnTo>
                  <a:pt x="1461756" y="0"/>
                </a:lnTo>
                <a:lnTo>
                  <a:pt x="1461756" y="1458642"/>
                </a:lnTo>
                <a:lnTo>
                  <a:pt x="0" y="1458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6" b="-10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31211" y="2036937"/>
            <a:ext cx="1444697" cy="1441618"/>
          </a:xfrm>
          <a:custGeom>
            <a:avLst/>
            <a:gdLst/>
            <a:ahLst/>
            <a:cxnLst/>
            <a:rect l="l" t="t" r="r" b="b"/>
            <a:pathLst>
              <a:path w="1444697" h="1441618">
                <a:moveTo>
                  <a:pt x="0" y="0"/>
                </a:moveTo>
                <a:lnTo>
                  <a:pt x="1444696" y="0"/>
                </a:lnTo>
                <a:lnTo>
                  <a:pt x="1444696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6" b="-10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394024" y="6602528"/>
            <a:ext cx="1414332" cy="1411320"/>
          </a:xfrm>
          <a:custGeom>
            <a:avLst/>
            <a:gdLst/>
            <a:ahLst/>
            <a:cxnLst/>
            <a:rect l="l" t="t" r="r" b="b"/>
            <a:pathLst>
              <a:path w="1414332" h="1411320">
                <a:moveTo>
                  <a:pt x="0" y="0"/>
                </a:moveTo>
                <a:lnTo>
                  <a:pt x="1414332" y="0"/>
                </a:lnTo>
                <a:lnTo>
                  <a:pt x="1414332" y="1411320"/>
                </a:lnTo>
                <a:lnTo>
                  <a:pt x="0" y="14113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06" b="-106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072377" y="6602528"/>
            <a:ext cx="1396318" cy="1393344"/>
          </a:xfrm>
          <a:custGeom>
            <a:avLst/>
            <a:gdLst/>
            <a:ahLst/>
            <a:cxnLst/>
            <a:rect l="l" t="t" r="r" b="b"/>
            <a:pathLst>
              <a:path w="1396318" h="1393344">
                <a:moveTo>
                  <a:pt x="0" y="0"/>
                </a:moveTo>
                <a:lnTo>
                  <a:pt x="1396319" y="0"/>
                </a:lnTo>
                <a:lnTo>
                  <a:pt x="1396319" y="1393344"/>
                </a:lnTo>
                <a:lnTo>
                  <a:pt x="0" y="13933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06" b="-106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47950" y="203023"/>
            <a:ext cx="10932540" cy="706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2"/>
              </a:lnSpc>
            </a:pPr>
            <a:r>
              <a:rPr lang="en-US" sz="45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KIERUNEK - INTEGRACJA (II EDYCJA)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47950" y="102956"/>
            <a:ext cx="391081" cy="925744"/>
            <a:chOff x="0" y="0"/>
            <a:chExt cx="521441" cy="12343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grpSp>
        <p:nvGrpSpPr>
          <p:cNvPr id="19" name="Group 19"/>
          <p:cNvGrpSpPr/>
          <p:nvPr/>
        </p:nvGrpSpPr>
        <p:grpSpPr>
          <a:xfrm rot="-10800000">
            <a:off x="2178995" y="1424021"/>
            <a:ext cx="4675569" cy="3836326"/>
            <a:chOff x="0" y="0"/>
            <a:chExt cx="6234092" cy="511510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34049" cy="5115052"/>
            </a:xfrm>
            <a:custGeom>
              <a:avLst/>
              <a:gdLst/>
              <a:ahLst/>
              <a:cxnLst/>
              <a:rect l="l" t="t" r="r" b="b"/>
              <a:pathLst>
                <a:path w="6234049" h="5115052">
                  <a:moveTo>
                    <a:pt x="6234049" y="0"/>
                  </a:moveTo>
                  <a:lnTo>
                    <a:pt x="6234049" y="5115052"/>
                  </a:lnTo>
                  <a:lnTo>
                    <a:pt x="952754" y="5115052"/>
                  </a:lnTo>
                  <a:lnTo>
                    <a:pt x="952754" y="3487674"/>
                  </a:lnTo>
                  <a:lnTo>
                    <a:pt x="0" y="2562733"/>
                  </a:lnTo>
                  <a:lnTo>
                    <a:pt x="952754" y="1639189"/>
                  </a:lnTo>
                  <a:lnTo>
                    <a:pt x="952754" y="0"/>
                  </a:lnTo>
                  <a:lnTo>
                    <a:pt x="6234049" y="0"/>
                  </a:lnTo>
                  <a:close/>
                </a:path>
              </a:pathLst>
            </a:custGeom>
            <a:solidFill>
              <a:srgbClr val="FEC72C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3508616" y="2036937"/>
            <a:ext cx="1371281" cy="1364425"/>
          </a:xfrm>
          <a:custGeom>
            <a:avLst/>
            <a:gdLst/>
            <a:ahLst/>
            <a:cxnLst/>
            <a:rect l="l" t="t" r="r" b="b"/>
            <a:pathLst>
              <a:path w="1371281" h="1364425">
                <a:moveTo>
                  <a:pt x="0" y="0"/>
                </a:moveTo>
                <a:lnTo>
                  <a:pt x="1371281" y="0"/>
                </a:lnTo>
                <a:lnTo>
                  <a:pt x="1371281" y="1364425"/>
                </a:lnTo>
                <a:lnTo>
                  <a:pt x="0" y="1364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8093230" y="6655452"/>
            <a:ext cx="1552452" cy="1358395"/>
          </a:xfrm>
          <a:custGeom>
            <a:avLst/>
            <a:gdLst/>
            <a:ahLst/>
            <a:cxnLst/>
            <a:rect l="l" t="t" r="r" b="b"/>
            <a:pathLst>
              <a:path w="1552452" h="1358395">
                <a:moveTo>
                  <a:pt x="0" y="0"/>
                </a:moveTo>
                <a:lnTo>
                  <a:pt x="1552452" y="0"/>
                </a:lnTo>
                <a:lnTo>
                  <a:pt x="1552452" y="1358396"/>
                </a:lnTo>
                <a:lnTo>
                  <a:pt x="0" y="13583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0653993" y="8270231"/>
            <a:ext cx="6140674" cy="1237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4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województwo </a:t>
            </a:r>
          </a:p>
          <a:p>
            <a:pPr algn="ctr">
              <a:lnSpc>
                <a:spcPts val="4500"/>
              </a:lnSpc>
            </a:pPr>
            <a:r>
              <a:rPr lang="en-US" sz="24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kujawsko-pomorskie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50596" y="8220620"/>
            <a:ext cx="4005754" cy="84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4356" lvl="2" indent="-184785" algn="l">
              <a:lnSpc>
                <a:spcPts val="3480"/>
              </a:lnSpc>
              <a:buFont typeface="Arial"/>
              <a:buChar char="⚬"/>
            </a:pPr>
            <a:r>
              <a:rPr lang="en-US" sz="20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Obywatele państw trzecich</a:t>
            </a:r>
          </a:p>
          <a:p>
            <a:pPr marL="431800" lvl="2" indent="-143933" algn="l">
              <a:lnSpc>
                <a:spcPts val="3480"/>
              </a:lnSpc>
              <a:buFont typeface="Arial"/>
              <a:buChar char="⚬"/>
            </a:pPr>
            <a:r>
              <a:rPr lang="en-US" sz="2000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ich otoczenie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62800" y="8648710"/>
            <a:ext cx="3116002" cy="460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799" spc="299">
                <a:solidFill>
                  <a:srgbClr val="191919"/>
                </a:solidFill>
                <a:latin typeface="Lato 1"/>
                <a:ea typeface="Lato 1"/>
                <a:cs typeface="Lato 1"/>
                <a:sym typeface="Lato 1"/>
              </a:rPr>
              <a:t>130 osób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21066" y="3693573"/>
            <a:ext cx="309678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2000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24 miesiące;</a:t>
            </a:r>
          </a:p>
          <a:p>
            <a:pPr algn="ctr">
              <a:lnSpc>
                <a:spcPts val="3900"/>
              </a:lnSpc>
            </a:pPr>
            <a:r>
              <a:rPr lang="en-US" sz="2000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Początek - IV kw. 2026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295558" y="3877472"/>
            <a:ext cx="3116002" cy="545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240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2,5 mln PLN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05344" y="3870430"/>
            <a:ext cx="3896257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2000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Integracja cudzoziemców na  kujawsko-pomorskim rynku pracy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168785" flipV="1">
            <a:off x="6271409" y="7163623"/>
            <a:ext cx="1611984" cy="2417976"/>
          </a:xfrm>
          <a:custGeom>
            <a:avLst/>
            <a:gdLst/>
            <a:ahLst/>
            <a:cxnLst/>
            <a:rect l="l" t="t" r="r" b="b"/>
            <a:pathLst>
              <a:path w="1611984" h="2417976">
                <a:moveTo>
                  <a:pt x="0" y="2417976"/>
                </a:moveTo>
                <a:lnTo>
                  <a:pt x="1611984" y="2417976"/>
                </a:lnTo>
                <a:lnTo>
                  <a:pt x="1611984" y="0"/>
                </a:lnTo>
                <a:lnTo>
                  <a:pt x="0" y="0"/>
                </a:lnTo>
                <a:lnTo>
                  <a:pt x="0" y="241797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854152">
            <a:off x="6001687" y="7815324"/>
            <a:ext cx="1416635" cy="1416635"/>
          </a:xfrm>
          <a:custGeom>
            <a:avLst/>
            <a:gdLst/>
            <a:ahLst/>
            <a:cxnLst/>
            <a:rect l="l" t="t" r="r" b="b"/>
            <a:pathLst>
              <a:path w="1416635" h="1416635">
                <a:moveTo>
                  <a:pt x="0" y="0"/>
                </a:moveTo>
                <a:lnTo>
                  <a:pt x="1416635" y="0"/>
                </a:lnTo>
                <a:lnTo>
                  <a:pt x="1416635" y="1416635"/>
                </a:lnTo>
                <a:lnTo>
                  <a:pt x="0" y="1416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143770" flipV="1">
            <a:off x="10510441" y="7416603"/>
            <a:ext cx="1546203" cy="2319305"/>
          </a:xfrm>
          <a:custGeom>
            <a:avLst/>
            <a:gdLst/>
            <a:ahLst/>
            <a:cxnLst/>
            <a:rect l="l" t="t" r="r" b="b"/>
            <a:pathLst>
              <a:path w="1546203" h="2319305">
                <a:moveTo>
                  <a:pt x="0" y="2319305"/>
                </a:moveTo>
                <a:lnTo>
                  <a:pt x="1546203" y="2319305"/>
                </a:lnTo>
                <a:lnTo>
                  <a:pt x="1546203" y="0"/>
                </a:lnTo>
                <a:lnTo>
                  <a:pt x="0" y="0"/>
                </a:lnTo>
                <a:lnTo>
                  <a:pt x="0" y="231930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2700000">
            <a:off x="10833740" y="8067378"/>
            <a:ext cx="1432251" cy="1432251"/>
          </a:xfrm>
          <a:custGeom>
            <a:avLst/>
            <a:gdLst/>
            <a:ahLst/>
            <a:cxnLst/>
            <a:rect l="l" t="t" r="r" b="b"/>
            <a:pathLst>
              <a:path w="1432251" h="1432251">
                <a:moveTo>
                  <a:pt x="0" y="0"/>
                </a:moveTo>
                <a:lnTo>
                  <a:pt x="1432251" y="0"/>
                </a:lnTo>
                <a:lnTo>
                  <a:pt x="1432251" y="1432251"/>
                </a:lnTo>
                <a:lnTo>
                  <a:pt x="0" y="14322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7560000" flipV="1">
            <a:off x="5963395" y="4888963"/>
            <a:ext cx="1589864" cy="2384796"/>
          </a:xfrm>
          <a:custGeom>
            <a:avLst/>
            <a:gdLst/>
            <a:ahLst/>
            <a:cxnLst/>
            <a:rect l="l" t="t" r="r" b="b"/>
            <a:pathLst>
              <a:path w="1589864" h="2384796">
                <a:moveTo>
                  <a:pt x="0" y="2384797"/>
                </a:moveTo>
                <a:lnTo>
                  <a:pt x="1589864" y="2384797"/>
                </a:lnTo>
                <a:lnTo>
                  <a:pt x="1589864" y="0"/>
                </a:lnTo>
                <a:lnTo>
                  <a:pt x="0" y="0"/>
                </a:lnTo>
                <a:lnTo>
                  <a:pt x="0" y="2384797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700000">
            <a:off x="5715823" y="5134256"/>
            <a:ext cx="1385158" cy="1385158"/>
          </a:xfrm>
          <a:custGeom>
            <a:avLst/>
            <a:gdLst/>
            <a:ahLst/>
            <a:cxnLst/>
            <a:rect l="l" t="t" r="r" b="b"/>
            <a:pathLst>
              <a:path w="1385158" h="1385158">
                <a:moveTo>
                  <a:pt x="0" y="0"/>
                </a:moveTo>
                <a:lnTo>
                  <a:pt x="1385158" y="0"/>
                </a:lnTo>
                <a:lnTo>
                  <a:pt x="1385158" y="1385158"/>
                </a:lnTo>
                <a:lnTo>
                  <a:pt x="0" y="13851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9720000" flipV="1">
            <a:off x="7352148" y="3172229"/>
            <a:ext cx="1676198" cy="2514297"/>
          </a:xfrm>
          <a:custGeom>
            <a:avLst/>
            <a:gdLst/>
            <a:ahLst/>
            <a:cxnLst/>
            <a:rect l="l" t="t" r="r" b="b"/>
            <a:pathLst>
              <a:path w="1676198" h="2514297">
                <a:moveTo>
                  <a:pt x="0" y="2514298"/>
                </a:moveTo>
                <a:lnTo>
                  <a:pt x="1676198" y="2514298"/>
                </a:lnTo>
                <a:lnTo>
                  <a:pt x="1676198" y="0"/>
                </a:lnTo>
                <a:lnTo>
                  <a:pt x="0" y="0"/>
                </a:lnTo>
                <a:lnTo>
                  <a:pt x="0" y="251429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700000">
            <a:off x="7309720" y="3314702"/>
            <a:ext cx="1472828" cy="1472828"/>
          </a:xfrm>
          <a:custGeom>
            <a:avLst/>
            <a:gdLst/>
            <a:ahLst/>
            <a:cxnLst/>
            <a:rect l="l" t="t" r="r" b="b"/>
            <a:pathLst>
              <a:path w="1472828" h="1472828">
                <a:moveTo>
                  <a:pt x="0" y="0"/>
                </a:moveTo>
                <a:lnTo>
                  <a:pt x="1472828" y="0"/>
                </a:lnTo>
                <a:lnTo>
                  <a:pt x="1472828" y="1472828"/>
                </a:lnTo>
                <a:lnTo>
                  <a:pt x="0" y="1472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433024" flipV="1">
            <a:off x="10830784" y="4698372"/>
            <a:ext cx="1652863" cy="2479295"/>
          </a:xfrm>
          <a:custGeom>
            <a:avLst/>
            <a:gdLst/>
            <a:ahLst/>
            <a:cxnLst/>
            <a:rect l="l" t="t" r="r" b="b"/>
            <a:pathLst>
              <a:path w="1652863" h="2479295">
                <a:moveTo>
                  <a:pt x="0" y="2479294"/>
                </a:moveTo>
                <a:lnTo>
                  <a:pt x="1652863" y="2479294"/>
                </a:lnTo>
                <a:lnTo>
                  <a:pt x="1652863" y="0"/>
                </a:lnTo>
                <a:lnTo>
                  <a:pt x="0" y="0"/>
                </a:lnTo>
                <a:lnTo>
                  <a:pt x="0" y="2479294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700000">
            <a:off x="11240091" y="4961787"/>
            <a:ext cx="1463641" cy="1463641"/>
          </a:xfrm>
          <a:custGeom>
            <a:avLst/>
            <a:gdLst/>
            <a:ahLst/>
            <a:cxnLst/>
            <a:rect l="l" t="t" r="r" b="b"/>
            <a:pathLst>
              <a:path w="1463641" h="1463641">
                <a:moveTo>
                  <a:pt x="0" y="0"/>
                </a:moveTo>
                <a:lnTo>
                  <a:pt x="1463641" y="0"/>
                </a:lnTo>
                <a:lnTo>
                  <a:pt x="1463641" y="1463641"/>
                </a:lnTo>
                <a:lnTo>
                  <a:pt x="0" y="14636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9720000" flipV="1">
            <a:off x="9258874" y="3051593"/>
            <a:ext cx="1633090" cy="2449635"/>
          </a:xfrm>
          <a:custGeom>
            <a:avLst/>
            <a:gdLst/>
            <a:ahLst/>
            <a:cxnLst/>
            <a:rect l="l" t="t" r="r" b="b"/>
            <a:pathLst>
              <a:path w="1633090" h="2449635">
                <a:moveTo>
                  <a:pt x="0" y="2449635"/>
                </a:moveTo>
                <a:lnTo>
                  <a:pt x="1633090" y="2449635"/>
                </a:lnTo>
                <a:lnTo>
                  <a:pt x="1633090" y="0"/>
                </a:lnTo>
                <a:lnTo>
                  <a:pt x="0" y="0"/>
                </a:lnTo>
                <a:lnTo>
                  <a:pt x="0" y="2449635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700000">
            <a:off x="9472724" y="3181795"/>
            <a:ext cx="1445643" cy="1445643"/>
          </a:xfrm>
          <a:custGeom>
            <a:avLst/>
            <a:gdLst/>
            <a:ahLst/>
            <a:cxnLst/>
            <a:rect l="l" t="t" r="r" b="b"/>
            <a:pathLst>
              <a:path w="1445643" h="1445643">
                <a:moveTo>
                  <a:pt x="0" y="0"/>
                </a:moveTo>
                <a:lnTo>
                  <a:pt x="1445643" y="0"/>
                </a:lnTo>
                <a:lnTo>
                  <a:pt x="1445643" y="1445643"/>
                </a:lnTo>
                <a:lnTo>
                  <a:pt x="0" y="14456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5257497" y="4657600"/>
            <a:ext cx="0" cy="1403662"/>
          </a:xfrm>
          <a:prstGeom prst="line">
            <a:avLst/>
          </a:prstGeom>
          <a:ln w="76200" cap="flat">
            <a:solidFill>
              <a:srgbClr val="FF8F1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 flipV="1">
            <a:off x="7077401" y="2038272"/>
            <a:ext cx="0" cy="1400104"/>
          </a:xfrm>
          <a:prstGeom prst="line">
            <a:avLst/>
          </a:prstGeom>
          <a:ln w="76200" cap="flat">
            <a:solidFill>
              <a:srgbClr val="FE5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H="1" flipV="1">
            <a:off x="11217769" y="2308742"/>
            <a:ext cx="0" cy="1396617"/>
          </a:xfrm>
          <a:prstGeom prst="line">
            <a:avLst/>
          </a:prstGeom>
          <a:ln w="76200" cap="flat">
            <a:solidFill>
              <a:srgbClr val="EC1D5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13108978" y="4937143"/>
            <a:ext cx="0" cy="1403662"/>
          </a:xfrm>
          <a:prstGeom prst="line">
            <a:avLst/>
          </a:prstGeom>
          <a:ln w="76200" cap="flat">
            <a:solidFill>
              <a:srgbClr val="E93C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 flipV="1">
            <a:off x="12635921" y="7948408"/>
            <a:ext cx="0" cy="1638300"/>
          </a:xfrm>
          <a:prstGeom prst="line">
            <a:avLst/>
          </a:prstGeom>
          <a:ln w="76200" cap="flat">
            <a:solidFill>
              <a:srgbClr val="D846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5780380" y="7552098"/>
            <a:ext cx="0" cy="1641027"/>
          </a:xfrm>
          <a:prstGeom prst="line">
            <a:avLst/>
          </a:prstGeom>
          <a:ln w="76200" cap="flat">
            <a:solidFill>
              <a:srgbClr val="FFC7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20"/>
          <p:cNvSpPr txBox="1"/>
          <p:nvPr/>
        </p:nvSpPr>
        <p:spPr>
          <a:xfrm>
            <a:off x="11484091" y="2506789"/>
            <a:ext cx="3905916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Kursy i szkolenia zawodowe </a:t>
            </a:r>
            <a:r>
              <a:rPr lang="en-US" sz="2299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(dla 100 osób)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223278" y="4998283"/>
            <a:ext cx="4958025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Wsparcie uzupełniające (refundacje kosztów tłumaczeń dokumentów, zajęcia integracyjne, spotkania z ekspertami)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0" y="25730"/>
            <a:ext cx="391081" cy="925744"/>
            <a:chOff x="0" y="0"/>
            <a:chExt cx="521441" cy="123432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462" cy="1234313"/>
            </a:xfrm>
            <a:custGeom>
              <a:avLst/>
              <a:gdLst/>
              <a:ahLst/>
              <a:cxnLst/>
              <a:rect l="l" t="t" r="r" b="b"/>
              <a:pathLst>
                <a:path w="521462" h="1234313">
                  <a:moveTo>
                    <a:pt x="0" y="0"/>
                  </a:moveTo>
                  <a:lnTo>
                    <a:pt x="521462" y="0"/>
                  </a:lnTo>
                  <a:lnTo>
                    <a:pt x="521462" y="1234313"/>
                  </a:lnTo>
                  <a:lnTo>
                    <a:pt x="0" y="1234313"/>
                  </a:lnTo>
                  <a:close/>
                </a:path>
              </a:pathLst>
            </a:custGeom>
            <a:solidFill>
              <a:srgbClr val="D84699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-521224" y="158368"/>
            <a:ext cx="16405544" cy="64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0"/>
              </a:lnSpc>
            </a:pPr>
            <a:r>
              <a:rPr lang="en-US" sz="4122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KIERUNEK - INTEGRACJA II - PLANOWANE DZIAŁANIA</a:t>
            </a:r>
          </a:p>
        </p:txBody>
      </p:sp>
      <p:sp>
        <p:nvSpPr>
          <p:cNvPr id="25" name="Freeform 25"/>
          <p:cNvSpPr/>
          <p:nvPr/>
        </p:nvSpPr>
        <p:spPr>
          <a:xfrm rot="-3067967" flipH="1">
            <a:off x="13902299" y="-3633595"/>
            <a:ext cx="8985552" cy="8240900"/>
          </a:xfrm>
          <a:custGeom>
            <a:avLst/>
            <a:gdLst/>
            <a:ahLst/>
            <a:cxnLst/>
            <a:rect l="l" t="t" r="r" b="b"/>
            <a:pathLst>
              <a:path w="8985552" h="8240900">
                <a:moveTo>
                  <a:pt x="8985551" y="0"/>
                </a:moveTo>
                <a:lnTo>
                  <a:pt x="0" y="0"/>
                </a:lnTo>
                <a:lnTo>
                  <a:pt x="0" y="8240900"/>
                </a:lnTo>
                <a:lnTo>
                  <a:pt x="8985551" y="8240900"/>
                </a:lnTo>
                <a:lnTo>
                  <a:pt x="8985551" y="0"/>
                </a:lnTo>
                <a:close/>
              </a:path>
            </a:pathLst>
          </a:custGeom>
          <a:blipFill>
            <a:blip r:embed="rId22"/>
            <a:stretch>
              <a:fillRect l="-2084" t="-13581" r="-2084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737895" y="3516143"/>
            <a:ext cx="861321" cy="853785"/>
          </a:xfrm>
          <a:custGeom>
            <a:avLst/>
            <a:gdLst/>
            <a:ahLst/>
            <a:cxnLst/>
            <a:rect l="l" t="t" r="r" b="b"/>
            <a:pathLst>
              <a:path w="861321" h="853785">
                <a:moveTo>
                  <a:pt x="0" y="0"/>
                </a:moveTo>
                <a:lnTo>
                  <a:pt x="861322" y="0"/>
                </a:lnTo>
                <a:lnTo>
                  <a:pt x="861322" y="853785"/>
                </a:lnTo>
                <a:lnTo>
                  <a:pt x="0" y="85378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7694802" y="3705359"/>
            <a:ext cx="708719" cy="717690"/>
          </a:xfrm>
          <a:custGeom>
            <a:avLst/>
            <a:gdLst/>
            <a:ahLst/>
            <a:cxnLst/>
            <a:rect l="l" t="t" r="r" b="b"/>
            <a:pathLst>
              <a:path w="708719" h="717690">
                <a:moveTo>
                  <a:pt x="0" y="0"/>
                </a:moveTo>
                <a:lnTo>
                  <a:pt x="708719" y="0"/>
                </a:lnTo>
                <a:lnTo>
                  <a:pt x="708719" y="717690"/>
                </a:lnTo>
                <a:lnTo>
                  <a:pt x="0" y="71769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6025228" y="5439791"/>
            <a:ext cx="766347" cy="774088"/>
          </a:xfrm>
          <a:custGeom>
            <a:avLst/>
            <a:gdLst/>
            <a:ahLst/>
            <a:cxnLst/>
            <a:rect l="l" t="t" r="r" b="b"/>
            <a:pathLst>
              <a:path w="766347" h="774088">
                <a:moveTo>
                  <a:pt x="0" y="0"/>
                </a:moveTo>
                <a:lnTo>
                  <a:pt x="766347" y="0"/>
                </a:lnTo>
                <a:lnTo>
                  <a:pt x="766347" y="774087"/>
                </a:lnTo>
                <a:lnTo>
                  <a:pt x="0" y="774087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6344135" y="8151728"/>
            <a:ext cx="731739" cy="743826"/>
          </a:xfrm>
          <a:custGeom>
            <a:avLst/>
            <a:gdLst/>
            <a:ahLst/>
            <a:cxnLst/>
            <a:rect l="l" t="t" r="r" b="b"/>
            <a:pathLst>
              <a:path w="731739" h="743826">
                <a:moveTo>
                  <a:pt x="0" y="0"/>
                </a:moveTo>
                <a:lnTo>
                  <a:pt x="731739" y="0"/>
                </a:lnTo>
                <a:lnTo>
                  <a:pt x="731739" y="743826"/>
                </a:lnTo>
                <a:lnTo>
                  <a:pt x="0" y="74382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1608294" y="5276550"/>
            <a:ext cx="724849" cy="724849"/>
          </a:xfrm>
          <a:custGeom>
            <a:avLst/>
            <a:gdLst/>
            <a:ahLst/>
            <a:cxnLst/>
            <a:rect l="l" t="t" r="r" b="b"/>
            <a:pathLst>
              <a:path w="724849" h="724849">
                <a:moveTo>
                  <a:pt x="0" y="0"/>
                </a:moveTo>
                <a:lnTo>
                  <a:pt x="724849" y="0"/>
                </a:lnTo>
                <a:lnTo>
                  <a:pt x="724849" y="724848"/>
                </a:lnTo>
                <a:lnTo>
                  <a:pt x="0" y="724848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1217769" y="8372611"/>
            <a:ext cx="702017" cy="789893"/>
          </a:xfrm>
          <a:custGeom>
            <a:avLst/>
            <a:gdLst/>
            <a:ahLst/>
            <a:cxnLst/>
            <a:rect l="l" t="t" r="r" b="b"/>
            <a:pathLst>
              <a:path w="702017" h="789893">
                <a:moveTo>
                  <a:pt x="0" y="0"/>
                </a:moveTo>
                <a:lnTo>
                  <a:pt x="702018" y="0"/>
                </a:lnTo>
                <a:lnTo>
                  <a:pt x="702018" y="789893"/>
                </a:lnTo>
                <a:lnTo>
                  <a:pt x="0" y="789893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183925" y="2009461"/>
            <a:ext cx="566836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Intensyfikacja nauki języka polskiego - przez asystentów ds. wsparcia językowego zatrudnionych w WUP </a:t>
            </a:r>
          </a:p>
          <a:p>
            <a:pPr algn="r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(</a:t>
            </a:r>
            <a:r>
              <a:rPr lang="en-US" sz="2299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dla wszystkich chętnych</a:t>
            </a: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950246" y="7729333"/>
            <a:ext cx="4463740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Działania na rzecz społeczeństwa przyjmującego: spotkania informacyjno-szkoleniowe nt. legalności pobytu i pracy cudzoziemców w Polsce, działania proświadomościowe.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42910" y="4845760"/>
            <a:ext cx="3985962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Zwiększenie ilości staży zawodowych </a:t>
            </a:r>
            <a:r>
              <a:rPr lang="en-US" sz="2299" b="1">
                <a:solidFill>
                  <a:srgbClr val="000000"/>
                </a:solidFill>
                <a:latin typeface="Lato 1 Bold"/>
                <a:ea typeface="Lato 1 Bold"/>
                <a:cs typeface="Lato 1 Bold"/>
                <a:sym typeface="Lato 1 Bold"/>
              </a:rPr>
              <a:t>(20 staży trwających od 3 do 6 mies.)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2750" y="7701568"/>
            <a:ext cx="5286197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Kontynuacja wsparcia specjalistycznego (doradca zawodowy, asystent </a:t>
            </a:r>
          </a:p>
          <a:p>
            <a:pPr algn="r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międzykulturowy, prawnik, </a:t>
            </a:r>
          </a:p>
          <a:p>
            <a:pPr algn="r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psycholog)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7460121" y="5143500"/>
            <a:ext cx="3490948" cy="3490948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D9D9D9"/>
              </a:solidFill>
              <a:prstDash val="sysDot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150410" y="7208524"/>
            <a:ext cx="4191669" cy="35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II edycja</a:t>
            </a:r>
          </a:p>
        </p:txBody>
      </p:sp>
      <p:sp>
        <p:nvSpPr>
          <p:cNvPr id="40" name="Freeform 40"/>
          <p:cNvSpPr/>
          <p:nvPr/>
        </p:nvSpPr>
        <p:spPr>
          <a:xfrm>
            <a:off x="7857412" y="6340805"/>
            <a:ext cx="2573175" cy="639995"/>
          </a:xfrm>
          <a:custGeom>
            <a:avLst/>
            <a:gdLst/>
            <a:ahLst/>
            <a:cxnLst/>
            <a:rect l="l" t="t" r="r" b="b"/>
            <a:pathLst>
              <a:path w="2573175" h="639995">
                <a:moveTo>
                  <a:pt x="0" y="0"/>
                </a:moveTo>
                <a:lnTo>
                  <a:pt x="2573176" y="0"/>
                </a:lnTo>
                <a:lnTo>
                  <a:pt x="2573176" y="639995"/>
                </a:lnTo>
                <a:lnTo>
                  <a:pt x="0" y="639995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3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94297" y="6732437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94469" y="5143500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94469" y="5655271"/>
            <a:ext cx="384783" cy="384955"/>
          </a:xfrm>
          <a:custGeom>
            <a:avLst/>
            <a:gdLst/>
            <a:ahLst/>
            <a:cxnLst/>
            <a:rect l="l" t="t" r="r" b="b"/>
            <a:pathLst>
              <a:path w="384783" h="384955">
                <a:moveTo>
                  <a:pt x="0" y="0"/>
                </a:moveTo>
                <a:lnTo>
                  <a:pt x="384783" y="0"/>
                </a:lnTo>
                <a:lnTo>
                  <a:pt x="384783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2" r="-2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594469" y="4658601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90090" y="6190875"/>
            <a:ext cx="389162" cy="389162"/>
          </a:xfrm>
          <a:custGeom>
            <a:avLst/>
            <a:gdLst/>
            <a:ahLst/>
            <a:cxnLst/>
            <a:rect l="l" t="t" r="r" b="b"/>
            <a:pathLst>
              <a:path w="389162" h="389162">
                <a:moveTo>
                  <a:pt x="0" y="0"/>
                </a:moveTo>
                <a:lnTo>
                  <a:pt x="389162" y="0"/>
                </a:lnTo>
                <a:lnTo>
                  <a:pt x="389162" y="389162"/>
                </a:lnTo>
                <a:lnTo>
                  <a:pt x="0" y="3891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590090" y="3402236"/>
            <a:ext cx="2700680" cy="462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5"/>
              </a:lnSpc>
            </a:pPr>
            <a:r>
              <a:rPr lang="en-US" sz="3757" b="1" spc="405">
                <a:solidFill>
                  <a:srgbClr val="231F20"/>
                </a:solidFill>
                <a:latin typeface="Lato 1 Bold"/>
                <a:ea typeface="Lato 1 Bold"/>
                <a:cs typeface="Lato 1 Bold"/>
                <a:sym typeface="Lato 1 Bold"/>
              </a:rPr>
              <a:t>DZIĘKUJĘ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29719" y="5560021"/>
            <a:ext cx="5857379" cy="40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6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www.wuptorun.praca.gov.pl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29719" y="5048250"/>
            <a:ext cx="5857379" cy="40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6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wup@wup.torun.pl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29719" y="6684812"/>
            <a:ext cx="5469141" cy="124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6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Wojewódzki Urząd Pracy w Toruniu</a:t>
            </a:r>
          </a:p>
          <a:p>
            <a:pPr algn="l">
              <a:lnSpc>
                <a:spcPts val="3328"/>
              </a:lnSpc>
            </a:pPr>
            <a:r>
              <a:rPr lang="en-US" sz="2376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ul. Szosa Chełmińska 30/32</a:t>
            </a:r>
          </a:p>
          <a:p>
            <a:pPr algn="l">
              <a:lnSpc>
                <a:spcPts val="3328"/>
              </a:lnSpc>
            </a:pPr>
            <a:r>
              <a:rPr lang="en-US" sz="2376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87-100 Toruń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29719" y="4578839"/>
            <a:ext cx="2370741" cy="40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6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56 669 39 00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29719" y="6122416"/>
            <a:ext cx="5857379" cy="40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6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rPr>
              <a:t>@wuptorun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18223" y="4658601"/>
            <a:ext cx="7725917" cy="3101646"/>
            <a:chOff x="0" y="0"/>
            <a:chExt cx="10301223" cy="41355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301224" cy="4135501"/>
            </a:xfrm>
            <a:custGeom>
              <a:avLst/>
              <a:gdLst/>
              <a:ahLst/>
              <a:cxnLst/>
              <a:rect l="l" t="t" r="r" b="b"/>
              <a:pathLst>
                <a:path w="10301224" h="4135501">
                  <a:moveTo>
                    <a:pt x="0" y="0"/>
                  </a:moveTo>
                  <a:lnTo>
                    <a:pt x="10301224" y="0"/>
                  </a:lnTo>
                  <a:lnTo>
                    <a:pt x="10301224" y="4135501"/>
                  </a:lnTo>
                  <a:lnTo>
                    <a:pt x="0" y="4135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30" r="-3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842</Words>
  <Application>Microsoft Office PowerPoint</Application>
  <PresentationFormat>Niestandardowy</PresentationFormat>
  <Paragraphs>127</Paragraphs>
  <Slides>15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5" baseType="lpstr">
      <vt:lpstr>Calibri</vt:lpstr>
      <vt:lpstr>Helvetica World Bold</vt:lpstr>
      <vt:lpstr>TT Norms</vt:lpstr>
      <vt:lpstr>Lato 1 Bold</vt:lpstr>
      <vt:lpstr>Calibri (MS)</vt:lpstr>
      <vt:lpstr>Lato 1</vt:lpstr>
      <vt:lpstr>Arial</vt:lpstr>
      <vt:lpstr>Calibri (MS) Bold</vt:lpstr>
      <vt:lpstr>Now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integracja_podsumowanie projektu 11.09.2025.pptx  – kopia</dc:title>
  <dc:creator>Alicja Heller</dc:creator>
  <cp:lastModifiedBy>Jaworski Łukasz</cp:lastModifiedBy>
  <cp:revision>5</cp:revision>
  <dcterms:created xsi:type="dcterms:W3CDTF">2006-08-16T00:00:00Z</dcterms:created>
  <dcterms:modified xsi:type="dcterms:W3CDTF">2025-10-09T06:03:43Z</dcterms:modified>
  <dc:identifier>DAGyp_TgvOc</dc:identifier>
</cp:coreProperties>
</file>