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71" r:id="rId7"/>
    <p:sldId id="272" r:id="rId8"/>
    <p:sldId id="270" r:id="rId9"/>
    <p:sldId id="265" r:id="rId10"/>
    <p:sldId id="264" r:id="rId11"/>
    <p:sldId id="274" r:id="rId12"/>
    <p:sldId id="268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87ECBB-184E-4CC8-9788-3B3B7A51FD9E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2D52C5B-1753-4986-B8BC-06EB746E2EFB}">
      <dgm:prSet phldrT="[Tekst]" custT="1"/>
      <dgm:spPr/>
      <dgm:t>
        <a:bodyPr/>
        <a:lstStyle/>
        <a:p>
          <a:r>
            <a:rPr lang="pl-PL" sz="1800" dirty="0"/>
            <a:t>Całkowity koszt projektu: </a:t>
          </a:r>
          <a:br>
            <a:rPr lang="pl-PL" sz="1800" dirty="0"/>
          </a:br>
          <a:r>
            <a:rPr lang="pl-PL" sz="1800" dirty="0"/>
            <a:t>7 039 199,89 zł</a:t>
          </a:r>
        </a:p>
      </dgm:t>
    </dgm:pt>
    <dgm:pt modelId="{7AD0DD96-658F-4178-B401-39A1E635EECC}" type="parTrans" cxnId="{36AC5B31-C6C0-4FBD-8E32-745ECC46A88C}">
      <dgm:prSet/>
      <dgm:spPr/>
      <dgm:t>
        <a:bodyPr/>
        <a:lstStyle/>
        <a:p>
          <a:endParaRPr lang="pl-PL" sz="5400"/>
        </a:p>
      </dgm:t>
    </dgm:pt>
    <dgm:pt modelId="{CA1ED048-5607-4798-B9EA-D258C04AC5AE}" type="sibTrans" cxnId="{36AC5B31-C6C0-4FBD-8E32-745ECC46A88C}">
      <dgm:prSet/>
      <dgm:spPr/>
      <dgm:t>
        <a:bodyPr/>
        <a:lstStyle/>
        <a:p>
          <a:endParaRPr lang="pl-PL" sz="5400"/>
        </a:p>
      </dgm:t>
    </dgm:pt>
    <dgm:pt modelId="{0959016F-D9B0-436D-8D27-D7D4F6D62DDA}">
      <dgm:prSet phldrT="[Tekst]" phldr="0" custT="1"/>
      <dgm:spPr/>
      <dgm:t>
        <a:bodyPr/>
        <a:lstStyle/>
        <a:p>
          <a:r>
            <a:rPr lang="pl-PL" sz="1800" dirty="0"/>
            <a:t>Fundusze UE: </a:t>
          </a:r>
          <a:br>
            <a:rPr lang="pl-PL" sz="1800" dirty="0"/>
          </a:br>
          <a:r>
            <a:rPr lang="pl-PL" sz="1800" dirty="0"/>
            <a:t>5 983 319,90 zł</a:t>
          </a:r>
        </a:p>
      </dgm:t>
    </dgm:pt>
    <dgm:pt modelId="{8BEC2A85-12FF-4230-A74A-FAA76A0D7421}" type="parTrans" cxnId="{5FA43B9E-51AD-4019-90D5-829F644D892D}">
      <dgm:prSet/>
      <dgm:spPr/>
      <dgm:t>
        <a:bodyPr/>
        <a:lstStyle/>
        <a:p>
          <a:endParaRPr lang="pl-PL" sz="5400"/>
        </a:p>
      </dgm:t>
    </dgm:pt>
    <dgm:pt modelId="{1268BB6E-13F5-4AB7-BFE2-A2ED7A87CA93}" type="sibTrans" cxnId="{5FA43B9E-51AD-4019-90D5-829F644D892D}">
      <dgm:prSet/>
      <dgm:spPr/>
      <dgm:t>
        <a:bodyPr/>
        <a:lstStyle/>
        <a:p>
          <a:endParaRPr lang="pl-PL" sz="5400"/>
        </a:p>
      </dgm:t>
    </dgm:pt>
    <dgm:pt modelId="{8B8B1E94-5493-4642-AC53-952851A08244}">
      <dgm:prSet phldrT="[Tekst]" custT="1"/>
      <dgm:spPr/>
      <dgm:t>
        <a:bodyPr/>
        <a:lstStyle/>
        <a:p>
          <a:r>
            <a:rPr lang="pl-PL" sz="1800" dirty="0"/>
            <a:t>Termin realizacji: </a:t>
          </a:r>
          <a:br>
            <a:rPr lang="pl-PL" sz="1800" dirty="0"/>
          </a:br>
          <a:r>
            <a:rPr lang="pl-PL" sz="1800" dirty="0"/>
            <a:t>do 30.06.2026r.</a:t>
          </a:r>
        </a:p>
      </dgm:t>
    </dgm:pt>
    <dgm:pt modelId="{5C73ECD7-489A-4ECE-98F4-4F8A59DCF4D0}" type="parTrans" cxnId="{8DC53693-A8F7-4AA1-9C58-1E4728D69E53}">
      <dgm:prSet/>
      <dgm:spPr/>
      <dgm:t>
        <a:bodyPr/>
        <a:lstStyle/>
        <a:p>
          <a:endParaRPr lang="pl-PL" sz="5400"/>
        </a:p>
      </dgm:t>
    </dgm:pt>
    <dgm:pt modelId="{246BFB90-7CF4-43B9-AD7C-3FF764ED19ED}" type="sibTrans" cxnId="{8DC53693-A8F7-4AA1-9C58-1E4728D69E53}">
      <dgm:prSet/>
      <dgm:spPr/>
      <dgm:t>
        <a:bodyPr/>
        <a:lstStyle/>
        <a:p>
          <a:endParaRPr lang="pl-PL" sz="5400"/>
        </a:p>
      </dgm:t>
    </dgm:pt>
    <dgm:pt modelId="{9F96EDD8-A196-4758-AD18-FFACE855963C}">
      <dgm:prSet phldrT="[Tekst]" custT="1"/>
      <dgm:spPr/>
      <dgm:t>
        <a:bodyPr/>
        <a:lstStyle/>
        <a:p>
          <a:r>
            <a:rPr lang="pl-PL" sz="1800" dirty="0"/>
            <a:t>Liczba jednostek służb ratowniczych doposażonych w sprzęt do prowadzenia akcji ratowniczych i usuwania skutków katastrof – 9 szt.</a:t>
          </a:r>
        </a:p>
      </dgm:t>
    </dgm:pt>
    <dgm:pt modelId="{32DF2302-E9AD-4F16-9ADA-6BC7090DB415}" type="parTrans" cxnId="{93AE41B4-8BBB-4256-A3C8-2ADA54A7F6A6}">
      <dgm:prSet/>
      <dgm:spPr/>
      <dgm:t>
        <a:bodyPr/>
        <a:lstStyle/>
        <a:p>
          <a:endParaRPr lang="pl-PL" sz="5400"/>
        </a:p>
      </dgm:t>
    </dgm:pt>
    <dgm:pt modelId="{1F704C4A-863F-4F11-B01F-ED66FBCA786C}" type="sibTrans" cxnId="{93AE41B4-8BBB-4256-A3C8-2ADA54A7F6A6}">
      <dgm:prSet/>
      <dgm:spPr/>
      <dgm:t>
        <a:bodyPr/>
        <a:lstStyle/>
        <a:p>
          <a:endParaRPr lang="pl-PL" sz="5400"/>
        </a:p>
      </dgm:t>
    </dgm:pt>
    <dgm:pt modelId="{DC0CB0C4-D962-4801-9EC5-8727987CFC4E}" type="pres">
      <dgm:prSet presAssocID="{A887ECBB-184E-4CC8-9788-3B3B7A51FD9E}" presName="rootnode" presStyleCnt="0">
        <dgm:presLayoutVars>
          <dgm:chMax/>
          <dgm:chPref/>
          <dgm:dir/>
          <dgm:animLvl val="lvl"/>
        </dgm:presLayoutVars>
      </dgm:prSet>
      <dgm:spPr/>
    </dgm:pt>
    <dgm:pt modelId="{723A4CCE-2E8C-419F-AB62-9910D7F0EAEA}" type="pres">
      <dgm:prSet presAssocID="{C2D52C5B-1753-4986-B8BC-06EB746E2EFB}" presName="composite" presStyleCnt="0"/>
      <dgm:spPr/>
    </dgm:pt>
    <dgm:pt modelId="{0CAD3075-2DB8-436B-8D42-6165CBFD0019}" type="pres">
      <dgm:prSet presAssocID="{C2D52C5B-1753-4986-B8BC-06EB746E2EFB}" presName="bentUpArrow1" presStyleLbl="alignImgPlace1" presStyleIdx="0" presStyleCnt="3"/>
      <dgm:spPr/>
    </dgm:pt>
    <dgm:pt modelId="{7FEB63B9-90C5-4D73-A921-025C7D9B9DE0}" type="pres">
      <dgm:prSet presAssocID="{C2D52C5B-1753-4986-B8BC-06EB746E2EFB}" presName="ParentText" presStyleLbl="node1" presStyleIdx="0" presStyleCnt="4" custScaleX="212691">
        <dgm:presLayoutVars>
          <dgm:chMax val="1"/>
          <dgm:chPref val="1"/>
          <dgm:bulletEnabled val="1"/>
        </dgm:presLayoutVars>
      </dgm:prSet>
      <dgm:spPr/>
    </dgm:pt>
    <dgm:pt modelId="{346E5B9B-BE8B-42BA-9446-327D556B135B}" type="pres">
      <dgm:prSet presAssocID="{C2D52C5B-1753-4986-B8BC-06EB746E2EFB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4425B401-EDB2-4491-8D54-FBFBAFF8A257}" type="pres">
      <dgm:prSet presAssocID="{CA1ED048-5607-4798-B9EA-D258C04AC5AE}" presName="sibTrans" presStyleCnt="0"/>
      <dgm:spPr/>
    </dgm:pt>
    <dgm:pt modelId="{AA10C25A-8DA8-4391-BD90-939F2B8CD75F}" type="pres">
      <dgm:prSet presAssocID="{0959016F-D9B0-436D-8D27-D7D4F6D62DDA}" presName="composite" presStyleCnt="0"/>
      <dgm:spPr/>
    </dgm:pt>
    <dgm:pt modelId="{28FD5B1D-B495-4491-83F3-74F3CF31ECCC}" type="pres">
      <dgm:prSet presAssocID="{0959016F-D9B0-436D-8D27-D7D4F6D62DDA}" presName="bentUpArrow1" presStyleLbl="alignImgPlace1" presStyleIdx="1" presStyleCnt="3"/>
      <dgm:spPr/>
    </dgm:pt>
    <dgm:pt modelId="{FDDF492F-1483-4F02-99CD-2420AAAA341B}" type="pres">
      <dgm:prSet presAssocID="{0959016F-D9B0-436D-8D27-D7D4F6D62DDA}" presName="ParentText" presStyleLbl="node1" presStyleIdx="1" presStyleCnt="4" custScaleX="150991">
        <dgm:presLayoutVars>
          <dgm:chMax val="1"/>
          <dgm:chPref val="1"/>
          <dgm:bulletEnabled val="1"/>
        </dgm:presLayoutVars>
      </dgm:prSet>
      <dgm:spPr/>
    </dgm:pt>
    <dgm:pt modelId="{E1457BF0-C5C5-45C5-A18E-DF8E4B2291A2}" type="pres">
      <dgm:prSet presAssocID="{0959016F-D9B0-436D-8D27-D7D4F6D62DDA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4DAA38E4-A4C0-45CE-AC99-CB97E566781E}" type="pres">
      <dgm:prSet presAssocID="{1268BB6E-13F5-4AB7-BFE2-A2ED7A87CA93}" presName="sibTrans" presStyleCnt="0"/>
      <dgm:spPr/>
    </dgm:pt>
    <dgm:pt modelId="{D6C1C349-A515-46D8-B3F7-4F5286189CCC}" type="pres">
      <dgm:prSet presAssocID="{8B8B1E94-5493-4642-AC53-952851A08244}" presName="composite" presStyleCnt="0"/>
      <dgm:spPr/>
    </dgm:pt>
    <dgm:pt modelId="{E5D02D31-A2C3-4513-80BC-39EAE48BF997}" type="pres">
      <dgm:prSet presAssocID="{8B8B1E94-5493-4642-AC53-952851A08244}" presName="bentUpArrow1" presStyleLbl="alignImgPlace1" presStyleIdx="2" presStyleCnt="3"/>
      <dgm:spPr/>
    </dgm:pt>
    <dgm:pt modelId="{04180CB9-D007-4817-B729-F46ADFE9904F}" type="pres">
      <dgm:prSet presAssocID="{8B8B1E94-5493-4642-AC53-952851A08244}" presName="ParentText" presStyleLbl="node1" presStyleIdx="2" presStyleCnt="4" custScaleX="152758">
        <dgm:presLayoutVars>
          <dgm:chMax val="1"/>
          <dgm:chPref val="1"/>
          <dgm:bulletEnabled val="1"/>
        </dgm:presLayoutVars>
      </dgm:prSet>
      <dgm:spPr/>
    </dgm:pt>
    <dgm:pt modelId="{2AF22421-09AD-4063-BEFA-7481BAD0DA67}" type="pres">
      <dgm:prSet presAssocID="{8B8B1E94-5493-4642-AC53-952851A08244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EE74A457-8ACA-4A20-9B05-6FBA8FB76F3A}" type="pres">
      <dgm:prSet presAssocID="{246BFB90-7CF4-43B9-AD7C-3FF764ED19ED}" presName="sibTrans" presStyleCnt="0"/>
      <dgm:spPr/>
    </dgm:pt>
    <dgm:pt modelId="{827CCA6A-6F3F-4285-B3B7-12533D92C61C}" type="pres">
      <dgm:prSet presAssocID="{9F96EDD8-A196-4758-AD18-FFACE855963C}" presName="composite" presStyleCnt="0"/>
      <dgm:spPr/>
    </dgm:pt>
    <dgm:pt modelId="{D5DEF8CF-F721-49A3-89F1-1C9134665265}" type="pres">
      <dgm:prSet presAssocID="{9F96EDD8-A196-4758-AD18-FFACE855963C}" presName="ParentText" presStyleLbl="node1" presStyleIdx="3" presStyleCnt="4" custScaleX="297368" custScaleY="146124">
        <dgm:presLayoutVars>
          <dgm:chMax val="1"/>
          <dgm:chPref val="1"/>
          <dgm:bulletEnabled val="1"/>
        </dgm:presLayoutVars>
      </dgm:prSet>
      <dgm:spPr/>
    </dgm:pt>
  </dgm:ptLst>
  <dgm:cxnLst>
    <dgm:cxn modelId="{88762B07-EB65-4F95-9A91-52323CB864EE}" type="presOf" srcId="{8B8B1E94-5493-4642-AC53-952851A08244}" destId="{04180CB9-D007-4817-B729-F46ADFE9904F}" srcOrd="0" destOrd="0" presId="urn:microsoft.com/office/officeart/2005/8/layout/StepDownProcess"/>
    <dgm:cxn modelId="{36AC5B31-C6C0-4FBD-8E32-745ECC46A88C}" srcId="{A887ECBB-184E-4CC8-9788-3B3B7A51FD9E}" destId="{C2D52C5B-1753-4986-B8BC-06EB746E2EFB}" srcOrd="0" destOrd="0" parTransId="{7AD0DD96-658F-4178-B401-39A1E635EECC}" sibTransId="{CA1ED048-5607-4798-B9EA-D258C04AC5AE}"/>
    <dgm:cxn modelId="{83D0936E-30E2-48C3-B22C-E0D47301DF81}" type="presOf" srcId="{A887ECBB-184E-4CC8-9788-3B3B7A51FD9E}" destId="{DC0CB0C4-D962-4801-9EC5-8727987CFC4E}" srcOrd="0" destOrd="0" presId="urn:microsoft.com/office/officeart/2005/8/layout/StepDownProcess"/>
    <dgm:cxn modelId="{1D87DF85-CB31-4399-A864-40E089119B2B}" type="presOf" srcId="{C2D52C5B-1753-4986-B8BC-06EB746E2EFB}" destId="{7FEB63B9-90C5-4D73-A921-025C7D9B9DE0}" srcOrd="0" destOrd="0" presId="urn:microsoft.com/office/officeart/2005/8/layout/StepDownProcess"/>
    <dgm:cxn modelId="{8DC53693-A8F7-4AA1-9C58-1E4728D69E53}" srcId="{A887ECBB-184E-4CC8-9788-3B3B7A51FD9E}" destId="{8B8B1E94-5493-4642-AC53-952851A08244}" srcOrd="2" destOrd="0" parTransId="{5C73ECD7-489A-4ECE-98F4-4F8A59DCF4D0}" sibTransId="{246BFB90-7CF4-43B9-AD7C-3FF764ED19ED}"/>
    <dgm:cxn modelId="{BB1B4598-CC54-4D00-91F9-4B4576A86AD8}" type="presOf" srcId="{0959016F-D9B0-436D-8D27-D7D4F6D62DDA}" destId="{FDDF492F-1483-4F02-99CD-2420AAAA341B}" srcOrd="0" destOrd="0" presId="urn:microsoft.com/office/officeart/2005/8/layout/StepDownProcess"/>
    <dgm:cxn modelId="{5FA43B9E-51AD-4019-90D5-829F644D892D}" srcId="{A887ECBB-184E-4CC8-9788-3B3B7A51FD9E}" destId="{0959016F-D9B0-436D-8D27-D7D4F6D62DDA}" srcOrd="1" destOrd="0" parTransId="{8BEC2A85-12FF-4230-A74A-FAA76A0D7421}" sibTransId="{1268BB6E-13F5-4AB7-BFE2-A2ED7A87CA93}"/>
    <dgm:cxn modelId="{B406B3A1-9FA4-49E8-8D46-F6AD28C6A501}" type="presOf" srcId="{9F96EDD8-A196-4758-AD18-FFACE855963C}" destId="{D5DEF8CF-F721-49A3-89F1-1C9134665265}" srcOrd="0" destOrd="0" presId="urn:microsoft.com/office/officeart/2005/8/layout/StepDownProcess"/>
    <dgm:cxn modelId="{93AE41B4-8BBB-4256-A3C8-2ADA54A7F6A6}" srcId="{A887ECBB-184E-4CC8-9788-3B3B7A51FD9E}" destId="{9F96EDD8-A196-4758-AD18-FFACE855963C}" srcOrd="3" destOrd="0" parTransId="{32DF2302-E9AD-4F16-9ADA-6BC7090DB415}" sibTransId="{1F704C4A-863F-4F11-B01F-ED66FBCA786C}"/>
    <dgm:cxn modelId="{54F17978-2A7E-4C32-BE3D-75C5CABFFEDD}" type="presParOf" srcId="{DC0CB0C4-D962-4801-9EC5-8727987CFC4E}" destId="{723A4CCE-2E8C-419F-AB62-9910D7F0EAEA}" srcOrd="0" destOrd="0" presId="urn:microsoft.com/office/officeart/2005/8/layout/StepDownProcess"/>
    <dgm:cxn modelId="{1D5DC156-D8D3-46E2-9B55-E0FCCA77C678}" type="presParOf" srcId="{723A4CCE-2E8C-419F-AB62-9910D7F0EAEA}" destId="{0CAD3075-2DB8-436B-8D42-6165CBFD0019}" srcOrd="0" destOrd="0" presId="urn:microsoft.com/office/officeart/2005/8/layout/StepDownProcess"/>
    <dgm:cxn modelId="{74BC6632-E50C-473A-8A01-9D297226897C}" type="presParOf" srcId="{723A4CCE-2E8C-419F-AB62-9910D7F0EAEA}" destId="{7FEB63B9-90C5-4D73-A921-025C7D9B9DE0}" srcOrd="1" destOrd="0" presId="urn:microsoft.com/office/officeart/2005/8/layout/StepDownProcess"/>
    <dgm:cxn modelId="{2E133B13-3BA6-40D5-9A5D-BB90800087B5}" type="presParOf" srcId="{723A4CCE-2E8C-419F-AB62-9910D7F0EAEA}" destId="{346E5B9B-BE8B-42BA-9446-327D556B135B}" srcOrd="2" destOrd="0" presId="urn:microsoft.com/office/officeart/2005/8/layout/StepDownProcess"/>
    <dgm:cxn modelId="{21777840-16A9-4B62-98DF-F419FB33E3EE}" type="presParOf" srcId="{DC0CB0C4-D962-4801-9EC5-8727987CFC4E}" destId="{4425B401-EDB2-4491-8D54-FBFBAFF8A257}" srcOrd="1" destOrd="0" presId="urn:microsoft.com/office/officeart/2005/8/layout/StepDownProcess"/>
    <dgm:cxn modelId="{F9E19C04-E516-4A9C-8153-8E2BC9DC9333}" type="presParOf" srcId="{DC0CB0C4-D962-4801-9EC5-8727987CFC4E}" destId="{AA10C25A-8DA8-4391-BD90-939F2B8CD75F}" srcOrd="2" destOrd="0" presId="urn:microsoft.com/office/officeart/2005/8/layout/StepDownProcess"/>
    <dgm:cxn modelId="{6957BC08-1AAA-440C-9496-3616F2EC3BCA}" type="presParOf" srcId="{AA10C25A-8DA8-4391-BD90-939F2B8CD75F}" destId="{28FD5B1D-B495-4491-83F3-74F3CF31ECCC}" srcOrd="0" destOrd="0" presId="urn:microsoft.com/office/officeart/2005/8/layout/StepDownProcess"/>
    <dgm:cxn modelId="{C876F1C7-A05B-4E41-8099-A34353986004}" type="presParOf" srcId="{AA10C25A-8DA8-4391-BD90-939F2B8CD75F}" destId="{FDDF492F-1483-4F02-99CD-2420AAAA341B}" srcOrd="1" destOrd="0" presId="urn:microsoft.com/office/officeart/2005/8/layout/StepDownProcess"/>
    <dgm:cxn modelId="{DEEB3FAF-D258-47EB-99EE-43A7634AB36B}" type="presParOf" srcId="{AA10C25A-8DA8-4391-BD90-939F2B8CD75F}" destId="{E1457BF0-C5C5-45C5-A18E-DF8E4B2291A2}" srcOrd="2" destOrd="0" presId="urn:microsoft.com/office/officeart/2005/8/layout/StepDownProcess"/>
    <dgm:cxn modelId="{3D29143C-8406-4199-AE3E-038D2B62D844}" type="presParOf" srcId="{DC0CB0C4-D962-4801-9EC5-8727987CFC4E}" destId="{4DAA38E4-A4C0-45CE-AC99-CB97E566781E}" srcOrd="3" destOrd="0" presId="urn:microsoft.com/office/officeart/2005/8/layout/StepDownProcess"/>
    <dgm:cxn modelId="{9B7E4D82-3DF4-4CB8-9D7F-D67F32822230}" type="presParOf" srcId="{DC0CB0C4-D962-4801-9EC5-8727987CFC4E}" destId="{D6C1C349-A515-46D8-B3F7-4F5286189CCC}" srcOrd="4" destOrd="0" presId="urn:microsoft.com/office/officeart/2005/8/layout/StepDownProcess"/>
    <dgm:cxn modelId="{385B28BE-1C8F-49B3-962B-A040E011D0C0}" type="presParOf" srcId="{D6C1C349-A515-46D8-B3F7-4F5286189CCC}" destId="{E5D02D31-A2C3-4513-80BC-39EAE48BF997}" srcOrd="0" destOrd="0" presId="urn:microsoft.com/office/officeart/2005/8/layout/StepDownProcess"/>
    <dgm:cxn modelId="{ECA96EA5-3B34-4F62-B48F-062AAE44E04E}" type="presParOf" srcId="{D6C1C349-A515-46D8-B3F7-4F5286189CCC}" destId="{04180CB9-D007-4817-B729-F46ADFE9904F}" srcOrd="1" destOrd="0" presId="urn:microsoft.com/office/officeart/2005/8/layout/StepDownProcess"/>
    <dgm:cxn modelId="{863F3F33-2698-43E2-A6F8-3BCBFE7A1E22}" type="presParOf" srcId="{D6C1C349-A515-46D8-B3F7-4F5286189CCC}" destId="{2AF22421-09AD-4063-BEFA-7481BAD0DA67}" srcOrd="2" destOrd="0" presId="urn:microsoft.com/office/officeart/2005/8/layout/StepDownProcess"/>
    <dgm:cxn modelId="{CA3FD04C-0491-4CC4-A1FE-430FB7052174}" type="presParOf" srcId="{DC0CB0C4-D962-4801-9EC5-8727987CFC4E}" destId="{EE74A457-8ACA-4A20-9B05-6FBA8FB76F3A}" srcOrd="5" destOrd="0" presId="urn:microsoft.com/office/officeart/2005/8/layout/StepDownProcess"/>
    <dgm:cxn modelId="{A93AFE21-9753-4679-A5B6-437A9FD0C721}" type="presParOf" srcId="{DC0CB0C4-D962-4801-9EC5-8727987CFC4E}" destId="{827CCA6A-6F3F-4285-B3B7-12533D92C61C}" srcOrd="6" destOrd="0" presId="urn:microsoft.com/office/officeart/2005/8/layout/StepDownProcess"/>
    <dgm:cxn modelId="{4FCB1EB9-3735-4A8C-9A3C-EE2EA4A019F8}" type="presParOf" srcId="{827CCA6A-6F3F-4285-B3B7-12533D92C61C}" destId="{D5DEF8CF-F721-49A3-89F1-1C9134665265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056E24-75A5-4206-AE95-2FABC7B1D2C0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70A03D1D-BA34-425D-91FC-029901455EAE}">
      <dgm:prSet custT="1"/>
      <dgm:spPr/>
      <dgm:t>
        <a:bodyPr/>
        <a:lstStyle/>
        <a:p>
          <a:r>
            <a:rPr lang="pl-PL" sz="1600" b="1" dirty="0"/>
            <a:t>1. Quady ratownicze wraz z osprzętem</a:t>
          </a:r>
          <a:endParaRPr lang="pl-PL" sz="1600" dirty="0"/>
        </a:p>
      </dgm:t>
    </dgm:pt>
    <dgm:pt modelId="{023BDA26-80D0-437B-B1B8-070C18FC8080}" type="parTrans" cxnId="{1DA7D8DC-C366-49A4-806C-AC6DAA13EE27}">
      <dgm:prSet/>
      <dgm:spPr/>
      <dgm:t>
        <a:bodyPr/>
        <a:lstStyle/>
        <a:p>
          <a:endParaRPr lang="pl-PL" sz="1400"/>
        </a:p>
      </dgm:t>
    </dgm:pt>
    <dgm:pt modelId="{E7852B98-1691-415C-85D5-65A5DDFFAEB4}" type="sibTrans" cxnId="{1DA7D8DC-C366-49A4-806C-AC6DAA13EE27}">
      <dgm:prSet/>
      <dgm:spPr/>
      <dgm:t>
        <a:bodyPr/>
        <a:lstStyle/>
        <a:p>
          <a:endParaRPr lang="pl-PL" sz="1400"/>
        </a:p>
      </dgm:t>
    </dgm:pt>
    <dgm:pt modelId="{23E81F67-0402-4308-A67E-3B2239BD03AB}">
      <dgm:prSet custT="1"/>
      <dgm:spPr/>
      <dgm:t>
        <a:bodyPr/>
        <a:lstStyle/>
        <a:p>
          <a:r>
            <a:rPr lang="pl-PL" sz="1400" dirty="0"/>
            <a:t>4 samochody terenowe 4x4</a:t>
          </a:r>
        </a:p>
      </dgm:t>
    </dgm:pt>
    <dgm:pt modelId="{F9F46C11-78A1-4311-9A47-8A15EB3D8841}" type="parTrans" cxnId="{5FE31668-E0EC-46EB-BB74-10CF4C8C9876}">
      <dgm:prSet/>
      <dgm:spPr/>
      <dgm:t>
        <a:bodyPr/>
        <a:lstStyle/>
        <a:p>
          <a:endParaRPr lang="pl-PL" sz="1400"/>
        </a:p>
      </dgm:t>
    </dgm:pt>
    <dgm:pt modelId="{7945E339-589E-4505-8BF0-90BDD0C94BE4}" type="sibTrans" cxnId="{5FE31668-E0EC-46EB-BB74-10CF4C8C9876}">
      <dgm:prSet/>
      <dgm:spPr/>
      <dgm:t>
        <a:bodyPr/>
        <a:lstStyle/>
        <a:p>
          <a:endParaRPr lang="pl-PL" sz="1400"/>
        </a:p>
      </dgm:t>
    </dgm:pt>
    <dgm:pt modelId="{14ED42D5-F324-4F52-A781-C30DDF6B956D}">
      <dgm:prSet custT="1"/>
      <dgm:spPr/>
      <dgm:t>
        <a:bodyPr/>
        <a:lstStyle/>
        <a:p>
          <a:r>
            <a:rPr lang="pl-PL" sz="1400" dirty="0"/>
            <a:t>1 mniejszy samochód terenowy 4x4</a:t>
          </a:r>
        </a:p>
      </dgm:t>
    </dgm:pt>
    <dgm:pt modelId="{A6EACCD3-2625-45DB-97C5-557973C8931E}" type="parTrans" cxnId="{6116B2BD-C6CD-4A5A-8E2A-36231142126F}">
      <dgm:prSet/>
      <dgm:spPr/>
      <dgm:t>
        <a:bodyPr/>
        <a:lstStyle/>
        <a:p>
          <a:endParaRPr lang="pl-PL" sz="1400"/>
        </a:p>
      </dgm:t>
    </dgm:pt>
    <dgm:pt modelId="{726AFCAC-6A3F-482C-AF14-8984E9A850ED}" type="sibTrans" cxnId="{6116B2BD-C6CD-4A5A-8E2A-36231142126F}">
      <dgm:prSet/>
      <dgm:spPr/>
      <dgm:t>
        <a:bodyPr/>
        <a:lstStyle/>
        <a:p>
          <a:endParaRPr lang="pl-PL" sz="1400"/>
        </a:p>
      </dgm:t>
    </dgm:pt>
    <dgm:pt modelId="{40FF9417-16B3-4AE0-881A-60E45AA11419}">
      <dgm:prSet custT="1"/>
      <dgm:spPr/>
      <dgm:t>
        <a:bodyPr/>
        <a:lstStyle/>
        <a:p>
          <a:r>
            <a:rPr lang="pl-PL" sz="1400" dirty="0"/>
            <a:t>1 specjalistyczny samochód ciężarowy do ratownictwa wodnego z napędem 4x4</a:t>
          </a:r>
        </a:p>
      </dgm:t>
    </dgm:pt>
    <dgm:pt modelId="{46AB0C8B-B4D1-4E3C-80DF-5BAD0886495B}" type="parTrans" cxnId="{66C68612-F685-4753-9565-A81E8C6CFC8A}">
      <dgm:prSet/>
      <dgm:spPr/>
      <dgm:t>
        <a:bodyPr/>
        <a:lstStyle/>
        <a:p>
          <a:endParaRPr lang="pl-PL" sz="1400"/>
        </a:p>
      </dgm:t>
    </dgm:pt>
    <dgm:pt modelId="{5C78641E-ADD5-48B8-87EA-253157E291ED}" type="sibTrans" cxnId="{66C68612-F685-4753-9565-A81E8C6CFC8A}">
      <dgm:prSet/>
      <dgm:spPr/>
      <dgm:t>
        <a:bodyPr/>
        <a:lstStyle/>
        <a:p>
          <a:endParaRPr lang="pl-PL" sz="1400"/>
        </a:p>
      </dgm:t>
    </dgm:pt>
    <dgm:pt modelId="{B102B41A-6C2D-4A56-B7AF-C41A84678A68}">
      <dgm:prSet custT="1"/>
      <dgm:spPr/>
      <dgm:t>
        <a:bodyPr/>
        <a:lstStyle/>
        <a:p>
          <a:r>
            <a:rPr lang="pl-PL" sz="1400" dirty="0"/>
            <a:t>1 duży samochód typu BUS</a:t>
          </a:r>
        </a:p>
      </dgm:t>
    </dgm:pt>
    <dgm:pt modelId="{CCE3A681-56AC-41F5-B37E-BDF39AF526CF}" type="parTrans" cxnId="{B6A04C40-A312-4994-9F6D-0448F13F73DD}">
      <dgm:prSet/>
      <dgm:spPr/>
      <dgm:t>
        <a:bodyPr/>
        <a:lstStyle/>
        <a:p>
          <a:endParaRPr lang="pl-PL" sz="1400"/>
        </a:p>
      </dgm:t>
    </dgm:pt>
    <dgm:pt modelId="{6A0C2982-354F-47C3-8E11-91C246846903}" type="sibTrans" cxnId="{B6A04C40-A312-4994-9F6D-0448F13F73DD}">
      <dgm:prSet/>
      <dgm:spPr/>
      <dgm:t>
        <a:bodyPr/>
        <a:lstStyle/>
        <a:p>
          <a:endParaRPr lang="pl-PL" sz="1400"/>
        </a:p>
      </dgm:t>
    </dgm:pt>
    <dgm:pt modelId="{8ADEB15F-CDEF-4C38-BCB5-37D403B2B2BA}">
      <dgm:prSet custT="1"/>
      <dgm:spPr/>
      <dgm:t>
        <a:bodyPr/>
        <a:lstStyle/>
        <a:p>
          <a:r>
            <a:rPr lang="pl-PL" sz="1400"/>
            <a:t>2 małe samochody typu BUS</a:t>
          </a:r>
          <a:endParaRPr lang="pl-PL" sz="1400" dirty="0"/>
        </a:p>
      </dgm:t>
    </dgm:pt>
    <dgm:pt modelId="{D9177FB5-3867-4CB8-8C1A-D6563FF6F2C2}" type="parTrans" cxnId="{7BB93F3C-365D-46FB-9432-77BE2AE64987}">
      <dgm:prSet/>
      <dgm:spPr/>
      <dgm:t>
        <a:bodyPr/>
        <a:lstStyle/>
        <a:p>
          <a:endParaRPr lang="pl-PL" sz="1400"/>
        </a:p>
      </dgm:t>
    </dgm:pt>
    <dgm:pt modelId="{B5286AE7-BA60-4361-AE49-0149E91E18A2}" type="sibTrans" cxnId="{7BB93F3C-365D-46FB-9432-77BE2AE64987}">
      <dgm:prSet/>
      <dgm:spPr/>
      <dgm:t>
        <a:bodyPr/>
        <a:lstStyle/>
        <a:p>
          <a:endParaRPr lang="pl-PL" sz="1400"/>
        </a:p>
      </dgm:t>
    </dgm:pt>
    <dgm:pt modelId="{CDED096F-7504-4C74-9DC8-93B4837545DC}">
      <dgm:prSet custT="1"/>
      <dgm:spPr/>
      <dgm:t>
        <a:bodyPr/>
        <a:lstStyle/>
        <a:p>
          <a:r>
            <a:rPr lang="pl-PL" sz="1400" dirty="0"/>
            <a:t>2 samochody typu BUS z zabudową techniczną</a:t>
          </a:r>
        </a:p>
      </dgm:t>
    </dgm:pt>
    <dgm:pt modelId="{CC08466B-325A-405D-98A8-D92CF8C39493}" type="parTrans" cxnId="{C2CA1F08-96DC-4572-91AA-BC542AFFF361}">
      <dgm:prSet/>
      <dgm:spPr/>
      <dgm:t>
        <a:bodyPr/>
        <a:lstStyle/>
        <a:p>
          <a:endParaRPr lang="pl-PL" sz="1400"/>
        </a:p>
      </dgm:t>
    </dgm:pt>
    <dgm:pt modelId="{3ED9B942-C4FA-4AC8-A8C9-6BB6A5BDE133}" type="sibTrans" cxnId="{C2CA1F08-96DC-4572-91AA-BC542AFFF361}">
      <dgm:prSet/>
      <dgm:spPr/>
      <dgm:t>
        <a:bodyPr/>
        <a:lstStyle/>
        <a:p>
          <a:endParaRPr lang="pl-PL" sz="1400"/>
        </a:p>
      </dgm:t>
    </dgm:pt>
    <dgm:pt modelId="{0B6FE016-D8B3-486D-8AB7-E908ECEAE710}">
      <dgm:prSet custT="1"/>
      <dgm:spPr/>
      <dgm:t>
        <a:bodyPr/>
        <a:lstStyle/>
        <a:p>
          <a:r>
            <a:rPr lang="pl-PL" sz="1400" dirty="0"/>
            <a:t>1 samochód osobowy specjalistyczny</a:t>
          </a:r>
        </a:p>
      </dgm:t>
    </dgm:pt>
    <dgm:pt modelId="{F59192F1-CD4A-472C-9A53-68C782C0DE87}" type="parTrans" cxnId="{864EC9E1-F430-4BCB-98D8-7AE1CE1236A7}">
      <dgm:prSet/>
      <dgm:spPr/>
      <dgm:t>
        <a:bodyPr/>
        <a:lstStyle/>
        <a:p>
          <a:endParaRPr lang="pl-PL" sz="1400"/>
        </a:p>
      </dgm:t>
    </dgm:pt>
    <dgm:pt modelId="{8E1F96B1-1F13-460F-A6E6-30365A3D5666}" type="sibTrans" cxnId="{864EC9E1-F430-4BCB-98D8-7AE1CE1236A7}">
      <dgm:prSet/>
      <dgm:spPr/>
      <dgm:t>
        <a:bodyPr/>
        <a:lstStyle/>
        <a:p>
          <a:endParaRPr lang="pl-PL" sz="1400"/>
        </a:p>
      </dgm:t>
    </dgm:pt>
    <dgm:pt modelId="{762CB9DE-5A55-4CB1-A09C-18091DAC4A10}">
      <dgm:prSet custT="1"/>
      <dgm:spPr/>
      <dgm:t>
        <a:bodyPr/>
        <a:lstStyle/>
        <a:p>
          <a:r>
            <a:rPr lang="pl-PL" sz="1600" b="1" dirty="0"/>
            <a:t>3. Łodzie ratownicze wraz ze dodatkowym sprzętem</a:t>
          </a:r>
          <a:endParaRPr lang="pl-PL" sz="1600" dirty="0"/>
        </a:p>
      </dgm:t>
    </dgm:pt>
    <dgm:pt modelId="{83D68603-1BAF-48B6-98FC-7F67E5706BCF}" type="parTrans" cxnId="{0B742FF4-F194-4C62-9BBD-5005431D79C2}">
      <dgm:prSet/>
      <dgm:spPr/>
      <dgm:t>
        <a:bodyPr/>
        <a:lstStyle/>
        <a:p>
          <a:endParaRPr lang="pl-PL" sz="1400"/>
        </a:p>
      </dgm:t>
    </dgm:pt>
    <dgm:pt modelId="{BA64F513-4136-4D93-A886-FAEC2D5596D2}" type="sibTrans" cxnId="{0B742FF4-F194-4C62-9BBD-5005431D79C2}">
      <dgm:prSet/>
      <dgm:spPr/>
      <dgm:t>
        <a:bodyPr/>
        <a:lstStyle/>
        <a:p>
          <a:endParaRPr lang="pl-PL" sz="1400"/>
        </a:p>
      </dgm:t>
    </dgm:pt>
    <dgm:pt modelId="{5639BD30-BACF-4F63-B20C-8B2E9342203A}">
      <dgm:prSet custT="1"/>
      <dgm:spPr/>
      <dgm:t>
        <a:bodyPr/>
        <a:lstStyle/>
        <a:p>
          <a:r>
            <a:rPr lang="pl-PL" sz="1400" dirty="0"/>
            <a:t>3 łodzie ratownicze z opuszczanym pokładem dziobowym</a:t>
          </a:r>
        </a:p>
      </dgm:t>
    </dgm:pt>
    <dgm:pt modelId="{5884AADD-24BB-4344-83AA-ABE6DD1D606B}" type="parTrans" cxnId="{3EDF24A3-1008-456F-A025-20F1E3BA2EA2}">
      <dgm:prSet/>
      <dgm:spPr/>
      <dgm:t>
        <a:bodyPr/>
        <a:lstStyle/>
        <a:p>
          <a:endParaRPr lang="pl-PL" sz="1400"/>
        </a:p>
      </dgm:t>
    </dgm:pt>
    <dgm:pt modelId="{4A4E3398-73CE-44B7-AC60-23BE0CAAF3B9}" type="sibTrans" cxnId="{3EDF24A3-1008-456F-A025-20F1E3BA2EA2}">
      <dgm:prSet/>
      <dgm:spPr/>
      <dgm:t>
        <a:bodyPr/>
        <a:lstStyle/>
        <a:p>
          <a:endParaRPr lang="pl-PL" sz="1400"/>
        </a:p>
      </dgm:t>
    </dgm:pt>
    <dgm:pt modelId="{DCDFC4AC-AE3B-453A-8236-F5AFF5484E96}">
      <dgm:prSet custT="1"/>
      <dgm:spPr/>
      <dgm:t>
        <a:bodyPr/>
        <a:lstStyle/>
        <a:p>
          <a:r>
            <a:rPr lang="pl-PL" sz="1400" dirty="0"/>
            <a:t>3 łodzie motorowe z przyczepami </a:t>
          </a:r>
          <a:r>
            <a:rPr lang="pl-PL" sz="1400" dirty="0" err="1"/>
            <a:t>podłodziowymi</a:t>
          </a:r>
          <a:endParaRPr lang="pl-PL" sz="1400" dirty="0"/>
        </a:p>
      </dgm:t>
    </dgm:pt>
    <dgm:pt modelId="{9D58162D-4093-42D4-94B3-3D4191DF8E64}" type="parTrans" cxnId="{0A7E640C-60A8-4E98-8C2F-C4F7226A1B68}">
      <dgm:prSet/>
      <dgm:spPr/>
      <dgm:t>
        <a:bodyPr/>
        <a:lstStyle/>
        <a:p>
          <a:endParaRPr lang="pl-PL" sz="1400"/>
        </a:p>
      </dgm:t>
    </dgm:pt>
    <dgm:pt modelId="{7548EEC0-A683-400B-B9B1-9AF17C83876E}" type="sibTrans" cxnId="{0A7E640C-60A8-4E98-8C2F-C4F7226A1B68}">
      <dgm:prSet/>
      <dgm:spPr/>
      <dgm:t>
        <a:bodyPr/>
        <a:lstStyle/>
        <a:p>
          <a:endParaRPr lang="pl-PL" sz="1400"/>
        </a:p>
      </dgm:t>
    </dgm:pt>
    <dgm:pt modelId="{7EB01074-544A-4BD8-8737-416EDAEA593D}">
      <dgm:prSet custT="1"/>
      <dgm:spPr/>
      <dgm:t>
        <a:bodyPr/>
        <a:lstStyle/>
        <a:p>
          <a:r>
            <a:rPr lang="pl-PL" sz="1400" dirty="0"/>
            <a:t>1 łódź wiosłowa ratownicza</a:t>
          </a:r>
        </a:p>
      </dgm:t>
    </dgm:pt>
    <dgm:pt modelId="{6258A453-C360-49B9-93CC-9456EE521E95}" type="parTrans" cxnId="{C9281333-F671-4052-B0C3-0AB2378229A4}">
      <dgm:prSet/>
      <dgm:spPr/>
      <dgm:t>
        <a:bodyPr/>
        <a:lstStyle/>
        <a:p>
          <a:endParaRPr lang="pl-PL" sz="1400"/>
        </a:p>
      </dgm:t>
    </dgm:pt>
    <dgm:pt modelId="{47DBC837-5DAF-4513-B5F8-0145CCEC8831}" type="sibTrans" cxnId="{C9281333-F671-4052-B0C3-0AB2378229A4}">
      <dgm:prSet/>
      <dgm:spPr/>
      <dgm:t>
        <a:bodyPr/>
        <a:lstStyle/>
        <a:p>
          <a:endParaRPr lang="pl-PL" sz="1400"/>
        </a:p>
      </dgm:t>
    </dgm:pt>
    <dgm:pt modelId="{61E252B0-5420-43A9-B978-B5B4B2061734}">
      <dgm:prSet custT="1"/>
      <dgm:spPr/>
      <dgm:t>
        <a:bodyPr/>
        <a:lstStyle/>
        <a:p>
          <a:r>
            <a:rPr lang="pl-PL" sz="1400" dirty="0"/>
            <a:t>6 kajaków ratowniczych</a:t>
          </a:r>
        </a:p>
      </dgm:t>
    </dgm:pt>
    <dgm:pt modelId="{BF0A6EF0-5270-422C-B3A5-F47DB099DF2F}" type="parTrans" cxnId="{0F728B7E-A474-4186-893F-968CD6AE84A9}">
      <dgm:prSet/>
      <dgm:spPr/>
      <dgm:t>
        <a:bodyPr/>
        <a:lstStyle/>
        <a:p>
          <a:endParaRPr lang="pl-PL" sz="1400"/>
        </a:p>
      </dgm:t>
    </dgm:pt>
    <dgm:pt modelId="{F3327408-0C1B-4E6A-B42E-454E77E84367}" type="sibTrans" cxnId="{0F728B7E-A474-4186-893F-968CD6AE84A9}">
      <dgm:prSet/>
      <dgm:spPr/>
      <dgm:t>
        <a:bodyPr/>
        <a:lstStyle/>
        <a:p>
          <a:endParaRPr lang="pl-PL" sz="1400"/>
        </a:p>
      </dgm:t>
    </dgm:pt>
    <dgm:pt modelId="{E8E39B54-1D19-4440-B7B9-440579403222}">
      <dgm:prSet custT="1"/>
      <dgm:spPr/>
      <dgm:t>
        <a:bodyPr/>
        <a:lstStyle/>
        <a:p>
          <a:r>
            <a:rPr lang="pl-PL" sz="1400" dirty="0"/>
            <a:t>1 skuter wodny (3-osobowy) z przyczepą</a:t>
          </a:r>
        </a:p>
      </dgm:t>
    </dgm:pt>
    <dgm:pt modelId="{081CB682-8718-471C-9BBD-EF266B12AFBF}" type="parTrans" cxnId="{19E264D9-B757-406B-AC41-A89650438152}">
      <dgm:prSet/>
      <dgm:spPr/>
      <dgm:t>
        <a:bodyPr/>
        <a:lstStyle/>
        <a:p>
          <a:endParaRPr lang="pl-PL" sz="1400"/>
        </a:p>
      </dgm:t>
    </dgm:pt>
    <dgm:pt modelId="{2C610238-C855-4D69-A7F7-127123BF8FC0}" type="sibTrans" cxnId="{19E264D9-B757-406B-AC41-A89650438152}">
      <dgm:prSet/>
      <dgm:spPr/>
      <dgm:t>
        <a:bodyPr/>
        <a:lstStyle/>
        <a:p>
          <a:endParaRPr lang="pl-PL" sz="1400"/>
        </a:p>
      </dgm:t>
    </dgm:pt>
    <dgm:pt modelId="{693904B9-8ABB-4219-AF5D-22DBA4C65586}">
      <dgm:prSet custT="1"/>
      <dgm:spPr/>
      <dgm:t>
        <a:bodyPr/>
        <a:lstStyle/>
        <a:p>
          <a:r>
            <a:rPr lang="pl-PL" sz="1400" dirty="0"/>
            <a:t>1 platforma ratownicza do skutera </a:t>
          </a:r>
        </a:p>
      </dgm:t>
    </dgm:pt>
    <dgm:pt modelId="{D2738917-DE15-4A18-A34B-1CC7F2BDED95}" type="parTrans" cxnId="{ABCEF8AE-7BD5-417F-A2E6-0C9CBB367794}">
      <dgm:prSet/>
      <dgm:spPr/>
      <dgm:t>
        <a:bodyPr/>
        <a:lstStyle/>
        <a:p>
          <a:endParaRPr lang="pl-PL" sz="1400"/>
        </a:p>
      </dgm:t>
    </dgm:pt>
    <dgm:pt modelId="{4FB40683-205A-4D08-876F-DF3C7CB0D552}" type="sibTrans" cxnId="{ABCEF8AE-7BD5-417F-A2E6-0C9CBB367794}">
      <dgm:prSet/>
      <dgm:spPr/>
      <dgm:t>
        <a:bodyPr/>
        <a:lstStyle/>
        <a:p>
          <a:endParaRPr lang="pl-PL" sz="1400"/>
        </a:p>
      </dgm:t>
    </dgm:pt>
    <dgm:pt modelId="{5D52A571-0F7E-47B0-BB89-C184106E0AC3}">
      <dgm:prSet phldrT="[Tekst]" custT="1"/>
      <dgm:spPr/>
      <dgm:t>
        <a:bodyPr/>
        <a:lstStyle/>
        <a:p>
          <a:pPr>
            <a:buNone/>
          </a:pPr>
          <a:r>
            <a:rPr lang="pl-PL" sz="1600" b="1" dirty="0"/>
            <a:t>2. Samochody ratownicze</a:t>
          </a:r>
          <a:endParaRPr lang="pl-PL" sz="1600" dirty="0"/>
        </a:p>
      </dgm:t>
    </dgm:pt>
    <dgm:pt modelId="{C95802C5-2879-42F9-B6F6-5F43EEF1477F}" type="parTrans" cxnId="{CF0A79E6-F3C5-4A21-9CD1-B0A495A5E284}">
      <dgm:prSet/>
      <dgm:spPr/>
      <dgm:t>
        <a:bodyPr/>
        <a:lstStyle/>
        <a:p>
          <a:endParaRPr lang="pl-PL" sz="1400"/>
        </a:p>
      </dgm:t>
    </dgm:pt>
    <dgm:pt modelId="{F36DA0CB-2DEB-4EEE-BE2C-655EBF10EF9E}" type="sibTrans" cxnId="{CF0A79E6-F3C5-4A21-9CD1-B0A495A5E284}">
      <dgm:prSet/>
      <dgm:spPr/>
      <dgm:t>
        <a:bodyPr/>
        <a:lstStyle/>
        <a:p>
          <a:endParaRPr lang="pl-PL" sz="1400"/>
        </a:p>
      </dgm:t>
    </dgm:pt>
    <dgm:pt modelId="{508C42E6-52DE-46D4-BAC9-729BFE13F03E}">
      <dgm:prSet custT="1"/>
      <dgm:spPr/>
      <dgm:t>
        <a:bodyPr/>
        <a:lstStyle/>
        <a:p>
          <a:r>
            <a:rPr lang="pl-PL" sz="1400" dirty="0"/>
            <a:t>4 quady</a:t>
          </a:r>
        </a:p>
      </dgm:t>
    </dgm:pt>
    <dgm:pt modelId="{C2AAF3DB-5EFD-49F8-B936-C4468147CF25}" type="parTrans" cxnId="{E83B857B-93B8-4A3A-A26E-D6C48860A30C}">
      <dgm:prSet/>
      <dgm:spPr/>
      <dgm:t>
        <a:bodyPr/>
        <a:lstStyle/>
        <a:p>
          <a:endParaRPr lang="pl-PL" sz="1400"/>
        </a:p>
      </dgm:t>
    </dgm:pt>
    <dgm:pt modelId="{35B10312-EBB4-4F0D-915C-CBEB54B0A570}" type="sibTrans" cxnId="{E83B857B-93B8-4A3A-A26E-D6C48860A30C}">
      <dgm:prSet/>
      <dgm:spPr/>
      <dgm:t>
        <a:bodyPr/>
        <a:lstStyle/>
        <a:p>
          <a:endParaRPr lang="pl-PL" sz="1400"/>
        </a:p>
      </dgm:t>
    </dgm:pt>
    <dgm:pt modelId="{F26430FD-F911-4B01-A564-847B860EE3A1}">
      <dgm:prSet custT="1"/>
      <dgm:spPr/>
      <dgm:t>
        <a:bodyPr/>
        <a:lstStyle/>
        <a:p>
          <a:r>
            <a:rPr lang="pl-PL" sz="1400" dirty="0"/>
            <a:t>2 quady z platformą załadunkową i zadaszeniem</a:t>
          </a:r>
        </a:p>
      </dgm:t>
    </dgm:pt>
    <dgm:pt modelId="{FF772992-5C98-4EDF-8C9E-1C41831499DB}" type="parTrans" cxnId="{6BCB2F07-5D51-49A6-8AFB-5BDF3032DBB7}">
      <dgm:prSet/>
      <dgm:spPr/>
      <dgm:t>
        <a:bodyPr/>
        <a:lstStyle/>
        <a:p>
          <a:endParaRPr lang="pl-PL" sz="1400"/>
        </a:p>
      </dgm:t>
    </dgm:pt>
    <dgm:pt modelId="{2D512DC1-C4E4-4BF2-80C8-8C3A68D22646}" type="sibTrans" cxnId="{6BCB2F07-5D51-49A6-8AFB-5BDF3032DBB7}">
      <dgm:prSet/>
      <dgm:spPr/>
      <dgm:t>
        <a:bodyPr/>
        <a:lstStyle/>
        <a:p>
          <a:endParaRPr lang="pl-PL" sz="1400"/>
        </a:p>
      </dgm:t>
    </dgm:pt>
    <dgm:pt modelId="{EB1612AB-4537-4B5E-AA3E-B92F81C8F24D}">
      <dgm:prSet custT="1"/>
      <dgm:spPr/>
      <dgm:t>
        <a:bodyPr/>
        <a:lstStyle/>
        <a:p>
          <a:r>
            <a:rPr lang="pl-PL" sz="1400" dirty="0"/>
            <a:t>2 przyczepy do quadów</a:t>
          </a:r>
        </a:p>
      </dgm:t>
    </dgm:pt>
    <dgm:pt modelId="{25D4ED93-8E80-440C-BD83-53D881945BBA}" type="parTrans" cxnId="{3B392300-BDE9-467A-A94A-F93CFC0ECF5C}">
      <dgm:prSet/>
      <dgm:spPr/>
      <dgm:t>
        <a:bodyPr/>
        <a:lstStyle/>
        <a:p>
          <a:endParaRPr lang="pl-PL" sz="1400"/>
        </a:p>
      </dgm:t>
    </dgm:pt>
    <dgm:pt modelId="{2E8D8663-FEB7-4E85-86B6-01D003AC19AA}" type="sibTrans" cxnId="{3B392300-BDE9-467A-A94A-F93CFC0ECF5C}">
      <dgm:prSet/>
      <dgm:spPr/>
      <dgm:t>
        <a:bodyPr/>
        <a:lstStyle/>
        <a:p>
          <a:endParaRPr lang="pl-PL" sz="1400"/>
        </a:p>
      </dgm:t>
    </dgm:pt>
    <dgm:pt modelId="{96D142DE-022B-40E1-87D3-0C78A7486B2D}">
      <dgm:prSet custT="1"/>
      <dgm:spPr/>
      <dgm:t>
        <a:bodyPr/>
        <a:lstStyle/>
        <a:p>
          <a:r>
            <a:rPr lang="pl-PL" sz="1400" dirty="0"/>
            <a:t>5 przyczep do przewozu quadów</a:t>
          </a:r>
        </a:p>
      </dgm:t>
    </dgm:pt>
    <dgm:pt modelId="{D53F2712-78D6-4C53-B58B-80E372D45664}" type="parTrans" cxnId="{53860CD9-FD23-49BB-B2E8-1B31DB259927}">
      <dgm:prSet/>
      <dgm:spPr/>
      <dgm:t>
        <a:bodyPr/>
        <a:lstStyle/>
        <a:p>
          <a:endParaRPr lang="pl-PL" sz="1400"/>
        </a:p>
      </dgm:t>
    </dgm:pt>
    <dgm:pt modelId="{0977D814-B7DD-4FA3-A01E-D7F5E5B34D28}" type="sibTrans" cxnId="{53860CD9-FD23-49BB-B2E8-1B31DB259927}">
      <dgm:prSet/>
      <dgm:spPr/>
      <dgm:t>
        <a:bodyPr/>
        <a:lstStyle/>
        <a:p>
          <a:endParaRPr lang="pl-PL" sz="1400"/>
        </a:p>
      </dgm:t>
    </dgm:pt>
    <dgm:pt modelId="{5844B9A9-F0D3-4761-AD50-751F6F7525E4}" type="pres">
      <dgm:prSet presAssocID="{49056E24-75A5-4206-AE95-2FABC7B1D2C0}" presName="layout" presStyleCnt="0">
        <dgm:presLayoutVars>
          <dgm:chMax/>
          <dgm:chPref/>
          <dgm:dir/>
          <dgm:resizeHandles/>
        </dgm:presLayoutVars>
      </dgm:prSet>
      <dgm:spPr/>
    </dgm:pt>
    <dgm:pt modelId="{5D33F576-B88F-4D52-9526-31C76A784ED5}" type="pres">
      <dgm:prSet presAssocID="{70A03D1D-BA34-425D-91FC-029901455EAE}" presName="root" presStyleCnt="0">
        <dgm:presLayoutVars>
          <dgm:chMax/>
          <dgm:chPref/>
        </dgm:presLayoutVars>
      </dgm:prSet>
      <dgm:spPr/>
    </dgm:pt>
    <dgm:pt modelId="{95943F78-7146-445C-BA29-5FCC5295D99C}" type="pres">
      <dgm:prSet presAssocID="{70A03D1D-BA34-425D-91FC-029901455EAE}" presName="rootComposite" presStyleCnt="0">
        <dgm:presLayoutVars/>
      </dgm:prSet>
      <dgm:spPr/>
    </dgm:pt>
    <dgm:pt modelId="{A491795A-55CE-4590-9231-D0880495891D}" type="pres">
      <dgm:prSet presAssocID="{70A03D1D-BA34-425D-91FC-029901455EAE}" presName="ParentAccent" presStyleLbl="alignNode1" presStyleIdx="0" presStyleCnt="3"/>
      <dgm:spPr/>
    </dgm:pt>
    <dgm:pt modelId="{58C8DD37-69DC-44F8-A077-0CC7F1BAD201}" type="pres">
      <dgm:prSet presAssocID="{70A03D1D-BA34-425D-91FC-029901455EAE}" presName="ParentSmallAccent" presStyleLbl="fgAcc1" presStyleIdx="0" presStyleCnt="3"/>
      <dgm:spPr/>
    </dgm:pt>
    <dgm:pt modelId="{DD88FB4D-E170-4304-8063-BA9B8D6F4716}" type="pres">
      <dgm:prSet presAssocID="{70A03D1D-BA34-425D-91FC-029901455EAE}" presName="Parent" presStyleLbl="revTx" presStyleIdx="0" presStyleCnt="20">
        <dgm:presLayoutVars>
          <dgm:chMax/>
          <dgm:chPref val="4"/>
          <dgm:bulletEnabled val="1"/>
        </dgm:presLayoutVars>
      </dgm:prSet>
      <dgm:spPr/>
    </dgm:pt>
    <dgm:pt modelId="{CDA72DEC-20A1-427D-8EA1-34D4253C2B58}" type="pres">
      <dgm:prSet presAssocID="{70A03D1D-BA34-425D-91FC-029901455EAE}" presName="childShape" presStyleCnt="0">
        <dgm:presLayoutVars>
          <dgm:chMax val="0"/>
          <dgm:chPref val="0"/>
        </dgm:presLayoutVars>
      </dgm:prSet>
      <dgm:spPr/>
    </dgm:pt>
    <dgm:pt modelId="{F520FBFE-B043-4060-8FB7-07B9E069A6ED}" type="pres">
      <dgm:prSet presAssocID="{508C42E6-52DE-46D4-BAC9-729BFE13F03E}" presName="childComposite" presStyleCnt="0">
        <dgm:presLayoutVars>
          <dgm:chMax val="0"/>
          <dgm:chPref val="0"/>
        </dgm:presLayoutVars>
      </dgm:prSet>
      <dgm:spPr/>
    </dgm:pt>
    <dgm:pt modelId="{16E8F3E7-9CAF-46FA-8C84-F3A54B69B514}" type="pres">
      <dgm:prSet presAssocID="{508C42E6-52DE-46D4-BAC9-729BFE13F03E}" presName="ChildAccent" presStyleLbl="solidFgAcc1" presStyleIdx="0" presStyleCnt="17"/>
      <dgm:spPr/>
    </dgm:pt>
    <dgm:pt modelId="{43EC02C8-2224-4FC3-9335-932A7ED6E769}" type="pres">
      <dgm:prSet presAssocID="{508C42E6-52DE-46D4-BAC9-729BFE13F03E}" presName="Child" presStyleLbl="revTx" presStyleIdx="1" presStyleCnt="20">
        <dgm:presLayoutVars>
          <dgm:chMax val="0"/>
          <dgm:chPref val="0"/>
          <dgm:bulletEnabled val="1"/>
        </dgm:presLayoutVars>
      </dgm:prSet>
      <dgm:spPr/>
    </dgm:pt>
    <dgm:pt modelId="{0950B2D8-C486-49F5-AB04-285540574E2C}" type="pres">
      <dgm:prSet presAssocID="{F26430FD-F911-4B01-A564-847B860EE3A1}" presName="childComposite" presStyleCnt="0">
        <dgm:presLayoutVars>
          <dgm:chMax val="0"/>
          <dgm:chPref val="0"/>
        </dgm:presLayoutVars>
      </dgm:prSet>
      <dgm:spPr/>
    </dgm:pt>
    <dgm:pt modelId="{F9E99EE8-FA43-4B44-AFF6-D82E983C773F}" type="pres">
      <dgm:prSet presAssocID="{F26430FD-F911-4B01-A564-847B860EE3A1}" presName="ChildAccent" presStyleLbl="solidFgAcc1" presStyleIdx="1" presStyleCnt="17"/>
      <dgm:spPr/>
    </dgm:pt>
    <dgm:pt modelId="{073FBEF7-6FF4-463A-93B1-4E72E714A101}" type="pres">
      <dgm:prSet presAssocID="{F26430FD-F911-4B01-A564-847B860EE3A1}" presName="Child" presStyleLbl="revTx" presStyleIdx="2" presStyleCnt="20">
        <dgm:presLayoutVars>
          <dgm:chMax val="0"/>
          <dgm:chPref val="0"/>
          <dgm:bulletEnabled val="1"/>
        </dgm:presLayoutVars>
      </dgm:prSet>
      <dgm:spPr/>
    </dgm:pt>
    <dgm:pt modelId="{6C3515D4-0DD9-4277-B096-2CFE1E0261CA}" type="pres">
      <dgm:prSet presAssocID="{EB1612AB-4537-4B5E-AA3E-B92F81C8F24D}" presName="childComposite" presStyleCnt="0">
        <dgm:presLayoutVars>
          <dgm:chMax val="0"/>
          <dgm:chPref val="0"/>
        </dgm:presLayoutVars>
      </dgm:prSet>
      <dgm:spPr/>
    </dgm:pt>
    <dgm:pt modelId="{F398BC58-93E1-429D-BAEA-9808CE3DBF77}" type="pres">
      <dgm:prSet presAssocID="{EB1612AB-4537-4B5E-AA3E-B92F81C8F24D}" presName="ChildAccent" presStyleLbl="solidFgAcc1" presStyleIdx="2" presStyleCnt="17"/>
      <dgm:spPr/>
    </dgm:pt>
    <dgm:pt modelId="{BC942A9B-5D80-4A2A-A9C5-7E01D33EBE96}" type="pres">
      <dgm:prSet presAssocID="{EB1612AB-4537-4B5E-AA3E-B92F81C8F24D}" presName="Child" presStyleLbl="revTx" presStyleIdx="3" presStyleCnt="20">
        <dgm:presLayoutVars>
          <dgm:chMax val="0"/>
          <dgm:chPref val="0"/>
          <dgm:bulletEnabled val="1"/>
        </dgm:presLayoutVars>
      </dgm:prSet>
      <dgm:spPr/>
    </dgm:pt>
    <dgm:pt modelId="{F895F478-852A-4B78-967A-1F7A7114CC3C}" type="pres">
      <dgm:prSet presAssocID="{96D142DE-022B-40E1-87D3-0C78A7486B2D}" presName="childComposite" presStyleCnt="0">
        <dgm:presLayoutVars>
          <dgm:chMax val="0"/>
          <dgm:chPref val="0"/>
        </dgm:presLayoutVars>
      </dgm:prSet>
      <dgm:spPr/>
    </dgm:pt>
    <dgm:pt modelId="{56AF61E3-28C9-48AD-A24B-A83BE1E1FD5E}" type="pres">
      <dgm:prSet presAssocID="{96D142DE-022B-40E1-87D3-0C78A7486B2D}" presName="ChildAccent" presStyleLbl="solidFgAcc1" presStyleIdx="3" presStyleCnt="17"/>
      <dgm:spPr/>
    </dgm:pt>
    <dgm:pt modelId="{77E47735-5EC4-44DD-BC58-FCEB68E7133B}" type="pres">
      <dgm:prSet presAssocID="{96D142DE-022B-40E1-87D3-0C78A7486B2D}" presName="Child" presStyleLbl="revTx" presStyleIdx="4" presStyleCnt="20">
        <dgm:presLayoutVars>
          <dgm:chMax val="0"/>
          <dgm:chPref val="0"/>
          <dgm:bulletEnabled val="1"/>
        </dgm:presLayoutVars>
      </dgm:prSet>
      <dgm:spPr/>
    </dgm:pt>
    <dgm:pt modelId="{8BD7BB4B-8020-4AFE-A36D-79205F0533CA}" type="pres">
      <dgm:prSet presAssocID="{5D52A571-0F7E-47B0-BB89-C184106E0AC3}" presName="root" presStyleCnt="0">
        <dgm:presLayoutVars>
          <dgm:chMax/>
          <dgm:chPref/>
        </dgm:presLayoutVars>
      </dgm:prSet>
      <dgm:spPr/>
    </dgm:pt>
    <dgm:pt modelId="{F328366A-6DBE-4E25-A4C9-A02E5E7A5CF0}" type="pres">
      <dgm:prSet presAssocID="{5D52A571-0F7E-47B0-BB89-C184106E0AC3}" presName="rootComposite" presStyleCnt="0">
        <dgm:presLayoutVars/>
      </dgm:prSet>
      <dgm:spPr/>
    </dgm:pt>
    <dgm:pt modelId="{85FFC5B2-1BFC-4FC1-846E-C70420090A82}" type="pres">
      <dgm:prSet presAssocID="{5D52A571-0F7E-47B0-BB89-C184106E0AC3}" presName="ParentAccent" presStyleLbl="alignNode1" presStyleIdx="1" presStyleCnt="3"/>
      <dgm:spPr/>
    </dgm:pt>
    <dgm:pt modelId="{D46CA388-BA0C-42B4-A2AE-3D9EA00547D1}" type="pres">
      <dgm:prSet presAssocID="{5D52A571-0F7E-47B0-BB89-C184106E0AC3}" presName="ParentSmallAccent" presStyleLbl="fgAcc1" presStyleIdx="1" presStyleCnt="3"/>
      <dgm:spPr/>
    </dgm:pt>
    <dgm:pt modelId="{E108AD9D-FD57-406F-B797-B8105EE514BE}" type="pres">
      <dgm:prSet presAssocID="{5D52A571-0F7E-47B0-BB89-C184106E0AC3}" presName="Parent" presStyleLbl="revTx" presStyleIdx="5" presStyleCnt="20">
        <dgm:presLayoutVars>
          <dgm:chMax/>
          <dgm:chPref val="4"/>
          <dgm:bulletEnabled val="1"/>
        </dgm:presLayoutVars>
      </dgm:prSet>
      <dgm:spPr/>
    </dgm:pt>
    <dgm:pt modelId="{19067BC3-C893-4217-906B-1F3A7C2393AC}" type="pres">
      <dgm:prSet presAssocID="{5D52A571-0F7E-47B0-BB89-C184106E0AC3}" presName="childShape" presStyleCnt="0">
        <dgm:presLayoutVars>
          <dgm:chMax val="0"/>
          <dgm:chPref val="0"/>
        </dgm:presLayoutVars>
      </dgm:prSet>
      <dgm:spPr/>
    </dgm:pt>
    <dgm:pt modelId="{8F9962CA-329F-4EFA-A4B4-617322B74E6B}" type="pres">
      <dgm:prSet presAssocID="{23E81F67-0402-4308-A67E-3B2239BD03AB}" presName="childComposite" presStyleCnt="0">
        <dgm:presLayoutVars>
          <dgm:chMax val="0"/>
          <dgm:chPref val="0"/>
        </dgm:presLayoutVars>
      </dgm:prSet>
      <dgm:spPr/>
    </dgm:pt>
    <dgm:pt modelId="{A491380B-88A9-44CE-BF6C-2BB3424836E8}" type="pres">
      <dgm:prSet presAssocID="{23E81F67-0402-4308-A67E-3B2239BD03AB}" presName="ChildAccent" presStyleLbl="solidFgAcc1" presStyleIdx="4" presStyleCnt="17"/>
      <dgm:spPr/>
    </dgm:pt>
    <dgm:pt modelId="{FDE0D6F6-4E79-4129-B4B6-3CCAAB54B035}" type="pres">
      <dgm:prSet presAssocID="{23E81F67-0402-4308-A67E-3B2239BD03AB}" presName="Child" presStyleLbl="revTx" presStyleIdx="6" presStyleCnt="20">
        <dgm:presLayoutVars>
          <dgm:chMax val="0"/>
          <dgm:chPref val="0"/>
          <dgm:bulletEnabled val="1"/>
        </dgm:presLayoutVars>
      </dgm:prSet>
      <dgm:spPr/>
    </dgm:pt>
    <dgm:pt modelId="{F6ECE704-8F21-4EF0-9E97-ED4E45FAF1E2}" type="pres">
      <dgm:prSet presAssocID="{14ED42D5-F324-4F52-A781-C30DDF6B956D}" presName="childComposite" presStyleCnt="0">
        <dgm:presLayoutVars>
          <dgm:chMax val="0"/>
          <dgm:chPref val="0"/>
        </dgm:presLayoutVars>
      </dgm:prSet>
      <dgm:spPr/>
    </dgm:pt>
    <dgm:pt modelId="{24EE9671-EC16-478A-B843-E3F9DA9A1819}" type="pres">
      <dgm:prSet presAssocID="{14ED42D5-F324-4F52-A781-C30DDF6B956D}" presName="ChildAccent" presStyleLbl="solidFgAcc1" presStyleIdx="5" presStyleCnt="17"/>
      <dgm:spPr/>
    </dgm:pt>
    <dgm:pt modelId="{4D47F913-3002-4898-8EC6-F51E917A57CF}" type="pres">
      <dgm:prSet presAssocID="{14ED42D5-F324-4F52-A781-C30DDF6B956D}" presName="Child" presStyleLbl="revTx" presStyleIdx="7" presStyleCnt="20">
        <dgm:presLayoutVars>
          <dgm:chMax val="0"/>
          <dgm:chPref val="0"/>
          <dgm:bulletEnabled val="1"/>
        </dgm:presLayoutVars>
      </dgm:prSet>
      <dgm:spPr/>
    </dgm:pt>
    <dgm:pt modelId="{BFD878FB-DE8B-405D-98C5-314DBC7A0E52}" type="pres">
      <dgm:prSet presAssocID="{40FF9417-16B3-4AE0-881A-60E45AA11419}" presName="childComposite" presStyleCnt="0">
        <dgm:presLayoutVars>
          <dgm:chMax val="0"/>
          <dgm:chPref val="0"/>
        </dgm:presLayoutVars>
      </dgm:prSet>
      <dgm:spPr/>
    </dgm:pt>
    <dgm:pt modelId="{82A11737-9023-466B-8B12-FE3ABDDBDDC0}" type="pres">
      <dgm:prSet presAssocID="{40FF9417-16B3-4AE0-881A-60E45AA11419}" presName="ChildAccent" presStyleLbl="solidFgAcc1" presStyleIdx="6" presStyleCnt="17"/>
      <dgm:spPr/>
    </dgm:pt>
    <dgm:pt modelId="{F1595752-FFCB-4947-B275-AD0EB528E7F2}" type="pres">
      <dgm:prSet presAssocID="{40FF9417-16B3-4AE0-881A-60E45AA11419}" presName="Child" presStyleLbl="revTx" presStyleIdx="8" presStyleCnt="20" custScaleY="165483">
        <dgm:presLayoutVars>
          <dgm:chMax val="0"/>
          <dgm:chPref val="0"/>
          <dgm:bulletEnabled val="1"/>
        </dgm:presLayoutVars>
      </dgm:prSet>
      <dgm:spPr/>
    </dgm:pt>
    <dgm:pt modelId="{20683AA6-3C32-4FD6-A7ED-74284882ADBE}" type="pres">
      <dgm:prSet presAssocID="{B102B41A-6C2D-4A56-B7AF-C41A84678A68}" presName="childComposite" presStyleCnt="0">
        <dgm:presLayoutVars>
          <dgm:chMax val="0"/>
          <dgm:chPref val="0"/>
        </dgm:presLayoutVars>
      </dgm:prSet>
      <dgm:spPr/>
    </dgm:pt>
    <dgm:pt modelId="{B6E8586F-CE44-4EAE-9203-9659CDEEAC70}" type="pres">
      <dgm:prSet presAssocID="{B102B41A-6C2D-4A56-B7AF-C41A84678A68}" presName="ChildAccent" presStyleLbl="solidFgAcc1" presStyleIdx="7" presStyleCnt="17"/>
      <dgm:spPr/>
    </dgm:pt>
    <dgm:pt modelId="{A29C125E-0DF1-475D-811F-DAA31D97D3E4}" type="pres">
      <dgm:prSet presAssocID="{B102B41A-6C2D-4A56-B7AF-C41A84678A68}" presName="Child" presStyleLbl="revTx" presStyleIdx="9" presStyleCnt="20">
        <dgm:presLayoutVars>
          <dgm:chMax val="0"/>
          <dgm:chPref val="0"/>
          <dgm:bulletEnabled val="1"/>
        </dgm:presLayoutVars>
      </dgm:prSet>
      <dgm:spPr/>
    </dgm:pt>
    <dgm:pt modelId="{3893B402-8E8D-482E-92FB-4BF8F70C5DBF}" type="pres">
      <dgm:prSet presAssocID="{8ADEB15F-CDEF-4C38-BCB5-37D403B2B2BA}" presName="childComposite" presStyleCnt="0">
        <dgm:presLayoutVars>
          <dgm:chMax val="0"/>
          <dgm:chPref val="0"/>
        </dgm:presLayoutVars>
      </dgm:prSet>
      <dgm:spPr/>
    </dgm:pt>
    <dgm:pt modelId="{96DDCE89-B21A-4D9A-B02A-045A3AD0246A}" type="pres">
      <dgm:prSet presAssocID="{8ADEB15F-CDEF-4C38-BCB5-37D403B2B2BA}" presName="ChildAccent" presStyleLbl="solidFgAcc1" presStyleIdx="8" presStyleCnt="17"/>
      <dgm:spPr/>
    </dgm:pt>
    <dgm:pt modelId="{C0BA07E0-49E3-49B0-B51D-F6502DF5C0B2}" type="pres">
      <dgm:prSet presAssocID="{8ADEB15F-CDEF-4C38-BCB5-37D403B2B2BA}" presName="Child" presStyleLbl="revTx" presStyleIdx="10" presStyleCnt="20">
        <dgm:presLayoutVars>
          <dgm:chMax val="0"/>
          <dgm:chPref val="0"/>
          <dgm:bulletEnabled val="1"/>
        </dgm:presLayoutVars>
      </dgm:prSet>
      <dgm:spPr/>
    </dgm:pt>
    <dgm:pt modelId="{85B32B65-D34E-45AB-B625-4B32D6BE324B}" type="pres">
      <dgm:prSet presAssocID="{CDED096F-7504-4C74-9DC8-93B4837545DC}" presName="childComposite" presStyleCnt="0">
        <dgm:presLayoutVars>
          <dgm:chMax val="0"/>
          <dgm:chPref val="0"/>
        </dgm:presLayoutVars>
      </dgm:prSet>
      <dgm:spPr/>
    </dgm:pt>
    <dgm:pt modelId="{4C0CE102-6D38-476B-B399-08D9B2464251}" type="pres">
      <dgm:prSet presAssocID="{CDED096F-7504-4C74-9DC8-93B4837545DC}" presName="ChildAccent" presStyleLbl="solidFgAcc1" presStyleIdx="9" presStyleCnt="17"/>
      <dgm:spPr/>
    </dgm:pt>
    <dgm:pt modelId="{B337D0AD-1FD5-4DC4-98F5-07927FEE6FF8}" type="pres">
      <dgm:prSet presAssocID="{CDED096F-7504-4C74-9DC8-93B4837545DC}" presName="Child" presStyleLbl="revTx" presStyleIdx="11" presStyleCnt="20">
        <dgm:presLayoutVars>
          <dgm:chMax val="0"/>
          <dgm:chPref val="0"/>
          <dgm:bulletEnabled val="1"/>
        </dgm:presLayoutVars>
      </dgm:prSet>
      <dgm:spPr/>
    </dgm:pt>
    <dgm:pt modelId="{720F4A31-4418-4AFE-A646-94F702E5EA6D}" type="pres">
      <dgm:prSet presAssocID="{0B6FE016-D8B3-486D-8AB7-E908ECEAE710}" presName="childComposite" presStyleCnt="0">
        <dgm:presLayoutVars>
          <dgm:chMax val="0"/>
          <dgm:chPref val="0"/>
        </dgm:presLayoutVars>
      </dgm:prSet>
      <dgm:spPr/>
    </dgm:pt>
    <dgm:pt modelId="{1CF9A197-228C-4FB4-84C1-5E15E9031306}" type="pres">
      <dgm:prSet presAssocID="{0B6FE016-D8B3-486D-8AB7-E908ECEAE710}" presName="ChildAccent" presStyleLbl="solidFgAcc1" presStyleIdx="10" presStyleCnt="17"/>
      <dgm:spPr/>
    </dgm:pt>
    <dgm:pt modelId="{54C80E4B-9EA6-424F-AFBC-661BEC617ADD}" type="pres">
      <dgm:prSet presAssocID="{0B6FE016-D8B3-486D-8AB7-E908ECEAE710}" presName="Child" presStyleLbl="revTx" presStyleIdx="12" presStyleCnt="20">
        <dgm:presLayoutVars>
          <dgm:chMax val="0"/>
          <dgm:chPref val="0"/>
          <dgm:bulletEnabled val="1"/>
        </dgm:presLayoutVars>
      </dgm:prSet>
      <dgm:spPr/>
    </dgm:pt>
    <dgm:pt modelId="{8C6422A1-24DF-4F55-808E-CABED38C0AC3}" type="pres">
      <dgm:prSet presAssocID="{762CB9DE-5A55-4CB1-A09C-18091DAC4A10}" presName="root" presStyleCnt="0">
        <dgm:presLayoutVars>
          <dgm:chMax/>
          <dgm:chPref/>
        </dgm:presLayoutVars>
      </dgm:prSet>
      <dgm:spPr/>
    </dgm:pt>
    <dgm:pt modelId="{8C5ECA17-40FD-4B4F-B5CA-3B65AFAC781D}" type="pres">
      <dgm:prSet presAssocID="{762CB9DE-5A55-4CB1-A09C-18091DAC4A10}" presName="rootComposite" presStyleCnt="0">
        <dgm:presLayoutVars/>
      </dgm:prSet>
      <dgm:spPr/>
    </dgm:pt>
    <dgm:pt modelId="{6D5052EB-2CF1-4203-AFF0-7F5D5F4268FA}" type="pres">
      <dgm:prSet presAssocID="{762CB9DE-5A55-4CB1-A09C-18091DAC4A10}" presName="ParentAccent" presStyleLbl="alignNode1" presStyleIdx="2" presStyleCnt="3"/>
      <dgm:spPr/>
    </dgm:pt>
    <dgm:pt modelId="{AF69F2C8-50BD-4127-B0A9-E601188B61AB}" type="pres">
      <dgm:prSet presAssocID="{762CB9DE-5A55-4CB1-A09C-18091DAC4A10}" presName="ParentSmallAccent" presStyleLbl="fgAcc1" presStyleIdx="2" presStyleCnt="3"/>
      <dgm:spPr/>
    </dgm:pt>
    <dgm:pt modelId="{68F68A12-9364-4EA5-8D3A-DC47729EF7FC}" type="pres">
      <dgm:prSet presAssocID="{762CB9DE-5A55-4CB1-A09C-18091DAC4A10}" presName="Parent" presStyleLbl="revTx" presStyleIdx="13" presStyleCnt="20">
        <dgm:presLayoutVars>
          <dgm:chMax/>
          <dgm:chPref val="4"/>
          <dgm:bulletEnabled val="1"/>
        </dgm:presLayoutVars>
      </dgm:prSet>
      <dgm:spPr/>
    </dgm:pt>
    <dgm:pt modelId="{F705184A-BC04-44AB-BB4E-AAC1C9D1E3B5}" type="pres">
      <dgm:prSet presAssocID="{762CB9DE-5A55-4CB1-A09C-18091DAC4A10}" presName="childShape" presStyleCnt="0">
        <dgm:presLayoutVars>
          <dgm:chMax val="0"/>
          <dgm:chPref val="0"/>
        </dgm:presLayoutVars>
      </dgm:prSet>
      <dgm:spPr/>
    </dgm:pt>
    <dgm:pt modelId="{FA312003-4078-4F9B-95F2-4FE631D07706}" type="pres">
      <dgm:prSet presAssocID="{5639BD30-BACF-4F63-B20C-8B2E9342203A}" presName="childComposite" presStyleCnt="0">
        <dgm:presLayoutVars>
          <dgm:chMax val="0"/>
          <dgm:chPref val="0"/>
        </dgm:presLayoutVars>
      </dgm:prSet>
      <dgm:spPr/>
    </dgm:pt>
    <dgm:pt modelId="{A885E526-4118-496B-B4C0-2BEC7052F45E}" type="pres">
      <dgm:prSet presAssocID="{5639BD30-BACF-4F63-B20C-8B2E9342203A}" presName="ChildAccent" presStyleLbl="solidFgAcc1" presStyleIdx="11" presStyleCnt="17"/>
      <dgm:spPr/>
    </dgm:pt>
    <dgm:pt modelId="{AB08F012-6B13-4BAA-B2DD-B61AFF5DF2B5}" type="pres">
      <dgm:prSet presAssocID="{5639BD30-BACF-4F63-B20C-8B2E9342203A}" presName="Child" presStyleLbl="revTx" presStyleIdx="14" presStyleCnt="20">
        <dgm:presLayoutVars>
          <dgm:chMax val="0"/>
          <dgm:chPref val="0"/>
          <dgm:bulletEnabled val="1"/>
        </dgm:presLayoutVars>
      </dgm:prSet>
      <dgm:spPr/>
    </dgm:pt>
    <dgm:pt modelId="{7DE6FE1D-A1ED-4A88-A5DA-DAE1844953C7}" type="pres">
      <dgm:prSet presAssocID="{DCDFC4AC-AE3B-453A-8236-F5AFF5484E96}" presName="childComposite" presStyleCnt="0">
        <dgm:presLayoutVars>
          <dgm:chMax val="0"/>
          <dgm:chPref val="0"/>
        </dgm:presLayoutVars>
      </dgm:prSet>
      <dgm:spPr/>
    </dgm:pt>
    <dgm:pt modelId="{15924911-E169-4D1B-A6FB-4E1AFC08C896}" type="pres">
      <dgm:prSet presAssocID="{DCDFC4AC-AE3B-453A-8236-F5AFF5484E96}" presName="ChildAccent" presStyleLbl="solidFgAcc1" presStyleIdx="12" presStyleCnt="17"/>
      <dgm:spPr/>
    </dgm:pt>
    <dgm:pt modelId="{C5D03C4C-6CAE-4B79-ACA8-2238EC72EE08}" type="pres">
      <dgm:prSet presAssocID="{DCDFC4AC-AE3B-453A-8236-F5AFF5484E96}" presName="Child" presStyleLbl="revTx" presStyleIdx="15" presStyleCnt="20" custScaleY="154552">
        <dgm:presLayoutVars>
          <dgm:chMax val="0"/>
          <dgm:chPref val="0"/>
          <dgm:bulletEnabled val="1"/>
        </dgm:presLayoutVars>
      </dgm:prSet>
      <dgm:spPr/>
    </dgm:pt>
    <dgm:pt modelId="{C61B31D6-00A2-439F-B3BA-029AB7FAA9B9}" type="pres">
      <dgm:prSet presAssocID="{7EB01074-544A-4BD8-8737-416EDAEA593D}" presName="childComposite" presStyleCnt="0">
        <dgm:presLayoutVars>
          <dgm:chMax val="0"/>
          <dgm:chPref val="0"/>
        </dgm:presLayoutVars>
      </dgm:prSet>
      <dgm:spPr/>
    </dgm:pt>
    <dgm:pt modelId="{D97E8683-2FF5-4F06-A681-892A68F52907}" type="pres">
      <dgm:prSet presAssocID="{7EB01074-544A-4BD8-8737-416EDAEA593D}" presName="ChildAccent" presStyleLbl="solidFgAcc1" presStyleIdx="13" presStyleCnt="17"/>
      <dgm:spPr/>
    </dgm:pt>
    <dgm:pt modelId="{D662D1A3-32C9-4997-8B98-790CC93A5BA8}" type="pres">
      <dgm:prSet presAssocID="{7EB01074-544A-4BD8-8737-416EDAEA593D}" presName="Child" presStyleLbl="revTx" presStyleIdx="16" presStyleCnt="20">
        <dgm:presLayoutVars>
          <dgm:chMax val="0"/>
          <dgm:chPref val="0"/>
          <dgm:bulletEnabled val="1"/>
        </dgm:presLayoutVars>
      </dgm:prSet>
      <dgm:spPr/>
    </dgm:pt>
    <dgm:pt modelId="{1AC1548E-E8C7-4B52-A265-D5B039961AC3}" type="pres">
      <dgm:prSet presAssocID="{61E252B0-5420-43A9-B978-B5B4B2061734}" presName="childComposite" presStyleCnt="0">
        <dgm:presLayoutVars>
          <dgm:chMax val="0"/>
          <dgm:chPref val="0"/>
        </dgm:presLayoutVars>
      </dgm:prSet>
      <dgm:spPr/>
    </dgm:pt>
    <dgm:pt modelId="{421BE3D7-19AC-4CDE-A7EE-ED798D0FDB7E}" type="pres">
      <dgm:prSet presAssocID="{61E252B0-5420-43A9-B978-B5B4B2061734}" presName="ChildAccent" presStyleLbl="solidFgAcc1" presStyleIdx="14" presStyleCnt="17"/>
      <dgm:spPr/>
    </dgm:pt>
    <dgm:pt modelId="{3C68356C-12FF-4C3D-9CBA-92699F957727}" type="pres">
      <dgm:prSet presAssocID="{61E252B0-5420-43A9-B978-B5B4B2061734}" presName="Child" presStyleLbl="revTx" presStyleIdx="17" presStyleCnt="20">
        <dgm:presLayoutVars>
          <dgm:chMax val="0"/>
          <dgm:chPref val="0"/>
          <dgm:bulletEnabled val="1"/>
        </dgm:presLayoutVars>
      </dgm:prSet>
      <dgm:spPr/>
    </dgm:pt>
    <dgm:pt modelId="{A56A2697-0C33-47C9-8B41-F8F29BE9EEAD}" type="pres">
      <dgm:prSet presAssocID="{E8E39B54-1D19-4440-B7B9-440579403222}" presName="childComposite" presStyleCnt="0">
        <dgm:presLayoutVars>
          <dgm:chMax val="0"/>
          <dgm:chPref val="0"/>
        </dgm:presLayoutVars>
      </dgm:prSet>
      <dgm:spPr/>
    </dgm:pt>
    <dgm:pt modelId="{35822FD0-E096-4970-8AE0-03766424E396}" type="pres">
      <dgm:prSet presAssocID="{E8E39B54-1D19-4440-B7B9-440579403222}" presName="ChildAccent" presStyleLbl="solidFgAcc1" presStyleIdx="15" presStyleCnt="17"/>
      <dgm:spPr/>
    </dgm:pt>
    <dgm:pt modelId="{0FAD072C-4650-4D3B-8275-FABF4B180ABC}" type="pres">
      <dgm:prSet presAssocID="{E8E39B54-1D19-4440-B7B9-440579403222}" presName="Child" presStyleLbl="revTx" presStyleIdx="18" presStyleCnt="20">
        <dgm:presLayoutVars>
          <dgm:chMax val="0"/>
          <dgm:chPref val="0"/>
          <dgm:bulletEnabled val="1"/>
        </dgm:presLayoutVars>
      </dgm:prSet>
      <dgm:spPr/>
    </dgm:pt>
    <dgm:pt modelId="{63CEC250-44CB-4614-98E1-6F56AAAA3B02}" type="pres">
      <dgm:prSet presAssocID="{693904B9-8ABB-4219-AF5D-22DBA4C65586}" presName="childComposite" presStyleCnt="0">
        <dgm:presLayoutVars>
          <dgm:chMax val="0"/>
          <dgm:chPref val="0"/>
        </dgm:presLayoutVars>
      </dgm:prSet>
      <dgm:spPr/>
    </dgm:pt>
    <dgm:pt modelId="{F4D0374B-7F6A-4858-A614-26D7C662E5EB}" type="pres">
      <dgm:prSet presAssocID="{693904B9-8ABB-4219-AF5D-22DBA4C65586}" presName="ChildAccent" presStyleLbl="solidFgAcc1" presStyleIdx="16" presStyleCnt="17"/>
      <dgm:spPr/>
    </dgm:pt>
    <dgm:pt modelId="{34E1FB55-3CC7-4A96-B4A5-2D58C3FFE125}" type="pres">
      <dgm:prSet presAssocID="{693904B9-8ABB-4219-AF5D-22DBA4C65586}" presName="Child" presStyleLbl="revTx" presStyleIdx="19" presStyleCnt="20">
        <dgm:presLayoutVars>
          <dgm:chMax val="0"/>
          <dgm:chPref val="0"/>
          <dgm:bulletEnabled val="1"/>
        </dgm:presLayoutVars>
      </dgm:prSet>
      <dgm:spPr/>
    </dgm:pt>
  </dgm:ptLst>
  <dgm:cxnLst>
    <dgm:cxn modelId="{3B392300-BDE9-467A-A94A-F93CFC0ECF5C}" srcId="{70A03D1D-BA34-425D-91FC-029901455EAE}" destId="{EB1612AB-4537-4B5E-AA3E-B92F81C8F24D}" srcOrd="2" destOrd="0" parTransId="{25D4ED93-8E80-440C-BD83-53D881945BBA}" sibTransId="{2E8D8663-FEB7-4E85-86B6-01D003AC19AA}"/>
    <dgm:cxn modelId="{6BCB2F07-5D51-49A6-8AFB-5BDF3032DBB7}" srcId="{70A03D1D-BA34-425D-91FC-029901455EAE}" destId="{F26430FD-F911-4B01-A564-847B860EE3A1}" srcOrd="1" destOrd="0" parTransId="{FF772992-5C98-4EDF-8C9E-1C41831499DB}" sibTransId="{2D512DC1-C4E4-4BF2-80C8-8C3A68D22646}"/>
    <dgm:cxn modelId="{C2CA1F08-96DC-4572-91AA-BC542AFFF361}" srcId="{5D52A571-0F7E-47B0-BB89-C184106E0AC3}" destId="{CDED096F-7504-4C74-9DC8-93B4837545DC}" srcOrd="5" destOrd="0" parTransId="{CC08466B-325A-405D-98A8-D92CF8C39493}" sibTransId="{3ED9B942-C4FA-4AC8-A8C9-6BB6A5BDE133}"/>
    <dgm:cxn modelId="{59EB320C-BB3B-4BEC-AFCB-0D21A3780A58}" type="presOf" srcId="{23E81F67-0402-4308-A67E-3B2239BD03AB}" destId="{FDE0D6F6-4E79-4129-B4B6-3CCAAB54B035}" srcOrd="0" destOrd="0" presId="urn:microsoft.com/office/officeart/2008/layout/SquareAccentList"/>
    <dgm:cxn modelId="{0A7E640C-60A8-4E98-8C2F-C4F7226A1B68}" srcId="{762CB9DE-5A55-4CB1-A09C-18091DAC4A10}" destId="{DCDFC4AC-AE3B-453A-8236-F5AFF5484E96}" srcOrd="1" destOrd="0" parTransId="{9D58162D-4093-42D4-94B3-3D4191DF8E64}" sibTransId="{7548EEC0-A683-400B-B9B1-9AF17C83876E}"/>
    <dgm:cxn modelId="{66C68612-F685-4753-9565-A81E8C6CFC8A}" srcId="{5D52A571-0F7E-47B0-BB89-C184106E0AC3}" destId="{40FF9417-16B3-4AE0-881A-60E45AA11419}" srcOrd="2" destOrd="0" parTransId="{46AB0C8B-B4D1-4E3C-80DF-5BAD0886495B}" sibTransId="{5C78641E-ADD5-48B8-87EA-253157E291ED}"/>
    <dgm:cxn modelId="{E7761B1E-0C9B-4210-B8E2-F9286F1B85F5}" type="presOf" srcId="{508C42E6-52DE-46D4-BAC9-729BFE13F03E}" destId="{43EC02C8-2224-4FC3-9335-932A7ED6E769}" srcOrd="0" destOrd="0" presId="urn:microsoft.com/office/officeart/2008/layout/SquareAccentList"/>
    <dgm:cxn modelId="{DE71DE2A-1C44-4AA9-B260-8947C3F5860D}" type="presOf" srcId="{40FF9417-16B3-4AE0-881A-60E45AA11419}" destId="{F1595752-FFCB-4947-B275-AD0EB528E7F2}" srcOrd="0" destOrd="0" presId="urn:microsoft.com/office/officeart/2008/layout/SquareAccentList"/>
    <dgm:cxn modelId="{BEFBA130-1D3B-4AB7-9D80-3DD08C4CB292}" type="presOf" srcId="{14ED42D5-F324-4F52-A781-C30DDF6B956D}" destId="{4D47F913-3002-4898-8EC6-F51E917A57CF}" srcOrd="0" destOrd="0" presId="urn:microsoft.com/office/officeart/2008/layout/SquareAccentList"/>
    <dgm:cxn modelId="{B669EE30-90E3-491D-BB0E-5304885F6C57}" type="presOf" srcId="{DCDFC4AC-AE3B-453A-8236-F5AFF5484E96}" destId="{C5D03C4C-6CAE-4B79-ACA8-2238EC72EE08}" srcOrd="0" destOrd="0" presId="urn:microsoft.com/office/officeart/2008/layout/SquareAccentList"/>
    <dgm:cxn modelId="{C9281333-F671-4052-B0C3-0AB2378229A4}" srcId="{762CB9DE-5A55-4CB1-A09C-18091DAC4A10}" destId="{7EB01074-544A-4BD8-8737-416EDAEA593D}" srcOrd="2" destOrd="0" parTransId="{6258A453-C360-49B9-93CC-9456EE521E95}" sibTransId="{47DBC837-5DAF-4513-B5F8-0145CCEC8831}"/>
    <dgm:cxn modelId="{69663B3C-CAF9-425C-A57D-1ED192275C2E}" type="presOf" srcId="{5639BD30-BACF-4F63-B20C-8B2E9342203A}" destId="{AB08F012-6B13-4BAA-B2DD-B61AFF5DF2B5}" srcOrd="0" destOrd="0" presId="urn:microsoft.com/office/officeart/2008/layout/SquareAccentList"/>
    <dgm:cxn modelId="{7BB93F3C-365D-46FB-9432-77BE2AE64987}" srcId="{5D52A571-0F7E-47B0-BB89-C184106E0AC3}" destId="{8ADEB15F-CDEF-4C38-BCB5-37D403B2B2BA}" srcOrd="4" destOrd="0" parTransId="{D9177FB5-3867-4CB8-8C1A-D6563FF6F2C2}" sibTransId="{B5286AE7-BA60-4361-AE49-0149E91E18A2}"/>
    <dgm:cxn modelId="{B6A04C40-A312-4994-9F6D-0448F13F73DD}" srcId="{5D52A571-0F7E-47B0-BB89-C184106E0AC3}" destId="{B102B41A-6C2D-4A56-B7AF-C41A84678A68}" srcOrd="3" destOrd="0" parTransId="{CCE3A681-56AC-41F5-B37E-BDF39AF526CF}" sibTransId="{6A0C2982-354F-47C3-8E11-91C246846903}"/>
    <dgm:cxn modelId="{5FE31668-E0EC-46EB-BB74-10CF4C8C9876}" srcId="{5D52A571-0F7E-47B0-BB89-C184106E0AC3}" destId="{23E81F67-0402-4308-A67E-3B2239BD03AB}" srcOrd="0" destOrd="0" parTransId="{F9F46C11-78A1-4311-9A47-8A15EB3D8841}" sibTransId="{7945E339-589E-4505-8BF0-90BDD0C94BE4}"/>
    <dgm:cxn modelId="{B1C2DB48-C352-4DA9-B85B-C47E4D480F3B}" type="presOf" srcId="{693904B9-8ABB-4219-AF5D-22DBA4C65586}" destId="{34E1FB55-3CC7-4A96-B4A5-2D58C3FFE125}" srcOrd="0" destOrd="0" presId="urn:microsoft.com/office/officeart/2008/layout/SquareAccentList"/>
    <dgm:cxn modelId="{F531A950-031B-4D56-9B26-BB1FDF6509C3}" type="presOf" srcId="{8ADEB15F-CDEF-4C38-BCB5-37D403B2B2BA}" destId="{C0BA07E0-49E3-49B0-B51D-F6502DF5C0B2}" srcOrd="0" destOrd="0" presId="urn:microsoft.com/office/officeart/2008/layout/SquareAccentList"/>
    <dgm:cxn modelId="{2C87A355-A23B-4753-B2FE-1B942FBCCF69}" type="presOf" srcId="{E8E39B54-1D19-4440-B7B9-440579403222}" destId="{0FAD072C-4650-4D3B-8275-FABF4B180ABC}" srcOrd="0" destOrd="0" presId="urn:microsoft.com/office/officeart/2008/layout/SquareAccentList"/>
    <dgm:cxn modelId="{DEA1ED76-7397-4447-BC0D-DA0C98AC3B78}" type="presOf" srcId="{61E252B0-5420-43A9-B978-B5B4B2061734}" destId="{3C68356C-12FF-4C3D-9CBA-92699F957727}" srcOrd="0" destOrd="0" presId="urn:microsoft.com/office/officeart/2008/layout/SquareAccentList"/>
    <dgm:cxn modelId="{201A0F57-2A5C-4A23-AA48-1C7B2CEF6620}" type="presOf" srcId="{CDED096F-7504-4C74-9DC8-93B4837545DC}" destId="{B337D0AD-1FD5-4DC4-98F5-07927FEE6FF8}" srcOrd="0" destOrd="0" presId="urn:microsoft.com/office/officeart/2008/layout/SquareAccentList"/>
    <dgm:cxn modelId="{E83B857B-93B8-4A3A-A26E-D6C48860A30C}" srcId="{70A03D1D-BA34-425D-91FC-029901455EAE}" destId="{508C42E6-52DE-46D4-BAC9-729BFE13F03E}" srcOrd="0" destOrd="0" parTransId="{C2AAF3DB-5EFD-49F8-B936-C4468147CF25}" sibTransId="{35B10312-EBB4-4F0D-915C-CBEB54B0A570}"/>
    <dgm:cxn modelId="{0F728B7E-A474-4186-893F-968CD6AE84A9}" srcId="{762CB9DE-5A55-4CB1-A09C-18091DAC4A10}" destId="{61E252B0-5420-43A9-B978-B5B4B2061734}" srcOrd="3" destOrd="0" parTransId="{BF0A6EF0-5270-422C-B3A5-F47DB099DF2F}" sibTransId="{F3327408-0C1B-4E6A-B42E-454E77E84367}"/>
    <dgm:cxn modelId="{80A83FA1-8E14-4C5B-9C24-41885260EDA5}" type="presOf" srcId="{F26430FD-F911-4B01-A564-847B860EE3A1}" destId="{073FBEF7-6FF4-463A-93B1-4E72E714A101}" srcOrd="0" destOrd="0" presId="urn:microsoft.com/office/officeart/2008/layout/SquareAccentList"/>
    <dgm:cxn modelId="{3EDF24A3-1008-456F-A025-20F1E3BA2EA2}" srcId="{762CB9DE-5A55-4CB1-A09C-18091DAC4A10}" destId="{5639BD30-BACF-4F63-B20C-8B2E9342203A}" srcOrd="0" destOrd="0" parTransId="{5884AADD-24BB-4344-83AA-ABE6DD1D606B}" sibTransId="{4A4E3398-73CE-44B7-AC60-23BE0CAAF3B9}"/>
    <dgm:cxn modelId="{ABCEF8AE-7BD5-417F-A2E6-0C9CBB367794}" srcId="{762CB9DE-5A55-4CB1-A09C-18091DAC4A10}" destId="{693904B9-8ABB-4219-AF5D-22DBA4C65586}" srcOrd="5" destOrd="0" parTransId="{D2738917-DE15-4A18-A34B-1CC7F2BDED95}" sibTransId="{4FB40683-205A-4D08-876F-DF3C7CB0D552}"/>
    <dgm:cxn modelId="{B54A44AF-BBDD-498A-A4EA-017FA0B03845}" type="presOf" srcId="{0B6FE016-D8B3-486D-8AB7-E908ECEAE710}" destId="{54C80E4B-9EA6-424F-AFBC-661BEC617ADD}" srcOrd="0" destOrd="0" presId="urn:microsoft.com/office/officeart/2008/layout/SquareAccentList"/>
    <dgm:cxn modelId="{6E65B4B2-BB1D-41E5-B2DB-261BF52A8B9E}" type="presOf" srcId="{7EB01074-544A-4BD8-8737-416EDAEA593D}" destId="{D662D1A3-32C9-4997-8B98-790CC93A5BA8}" srcOrd="0" destOrd="0" presId="urn:microsoft.com/office/officeart/2008/layout/SquareAccentList"/>
    <dgm:cxn modelId="{2C9465B8-58BC-4B41-8BDD-995C595588B3}" type="presOf" srcId="{49056E24-75A5-4206-AE95-2FABC7B1D2C0}" destId="{5844B9A9-F0D3-4761-AD50-751F6F7525E4}" srcOrd="0" destOrd="0" presId="urn:microsoft.com/office/officeart/2008/layout/SquareAccentList"/>
    <dgm:cxn modelId="{60D033BA-C86D-4147-BBAA-19958D680D32}" type="presOf" srcId="{96D142DE-022B-40E1-87D3-0C78A7486B2D}" destId="{77E47735-5EC4-44DD-BC58-FCEB68E7133B}" srcOrd="0" destOrd="0" presId="urn:microsoft.com/office/officeart/2008/layout/SquareAccentList"/>
    <dgm:cxn modelId="{FD3224BB-D614-49C4-8353-0E8A9C1C5244}" type="presOf" srcId="{762CB9DE-5A55-4CB1-A09C-18091DAC4A10}" destId="{68F68A12-9364-4EA5-8D3A-DC47729EF7FC}" srcOrd="0" destOrd="0" presId="urn:microsoft.com/office/officeart/2008/layout/SquareAccentList"/>
    <dgm:cxn modelId="{6116B2BD-C6CD-4A5A-8E2A-36231142126F}" srcId="{5D52A571-0F7E-47B0-BB89-C184106E0AC3}" destId="{14ED42D5-F324-4F52-A781-C30DDF6B956D}" srcOrd="1" destOrd="0" parTransId="{A6EACCD3-2625-45DB-97C5-557973C8931E}" sibTransId="{726AFCAC-6A3F-482C-AF14-8984E9A850ED}"/>
    <dgm:cxn modelId="{CD82D6C5-508C-4CB7-B6C3-38216D0D7CB4}" type="presOf" srcId="{B102B41A-6C2D-4A56-B7AF-C41A84678A68}" destId="{A29C125E-0DF1-475D-811F-DAA31D97D3E4}" srcOrd="0" destOrd="0" presId="urn:microsoft.com/office/officeart/2008/layout/SquareAccentList"/>
    <dgm:cxn modelId="{C67304C8-915E-429F-9867-0FEB45A28A3B}" type="presOf" srcId="{5D52A571-0F7E-47B0-BB89-C184106E0AC3}" destId="{E108AD9D-FD57-406F-B797-B8105EE514BE}" srcOrd="0" destOrd="0" presId="urn:microsoft.com/office/officeart/2008/layout/SquareAccentList"/>
    <dgm:cxn modelId="{7B327CD0-018E-45EF-A391-4B9DA3FA4D6C}" type="presOf" srcId="{70A03D1D-BA34-425D-91FC-029901455EAE}" destId="{DD88FB4D-E170-4304-8063-BA9B8D6F4716}" srcOrd="0" destOrd="0" presId="urn:microsoft.com/office/officeart/2008/layout/SquareAccentList"/>
    <dgm:cxn modelId="{54807CD8-1B4E-4803-B7B1-2BDB80D22F8E}" type="presOf" srcId="{EB1612AB-4537-4B5E-AA3E-B92F81C8F24D}" destId="{BC942A9B-5D80-4A2A-A9C5-7E01D33EBE96}" srcOrd="0" destOrd="0" presId="urn:microsoft.com/office/officeart/2008/layout/SquareAccentList"/>
    <dgm:cxn modelId="{53860CD9-FD23-49BB-B2E8-1B31DB259927}" srcId="{70A03D1D-BA34-425D-91FC-029901455EAE}" destId="{96D142DE-022B-40E1-87D3-0C78A7486B2D}" srcOrd="3" destOrd="0" parTransId="{D53F2712-78D6-4C53-B58B-80E372D45664}" sibTransId="{0977D814-B7DD-4FA3-A01E-D7F5E5B34D28}"/>
    <dgm:cxn modelId="{19E264D9-B757-406B-AC41-A89650438152}" srcId="{762CB9DE-5A55-4CB1-A09C-18091DAC4A10}" destId="{E8E39B54-1D19-4440-B7B9-440579403222}" srcOrd="4" destOrd="0" parTransId="{081CB682-8718-471C-9BBD-EF266B12AFBF}" sibTransId="{2C610238-C855-4D69-A7F7-127123BF8FC0}"/>
    <dgm:cxn modelId="{1DA7D8DC-C366-49A4-806C-AC6DAA13EE27}" srcId="{49056E24-75A5-4206-AE95-2FABC7B1D2C0}" destId="{70A03D1D-BA34-425D-91FC-029901455EAE}" srcOrd="0" destOrd="0" parTransId="{023BDA26-80D0-437B-B1B8-070C18FC8080}" sibTransId="{E7852B98-1691-415C-85D5-65A5DDFFAEB4}"/>
    <dgm:cxn modelId="{864EC9E1-F430-4BCB-98D8-7AE1CE1236A7}" srcId="{5D52A571-0F7E-47B0-BB89-C184106E0AC3}" destId="{0B6FE016-D8B3-486D-8AB7-E908ECEAE710}" srcOrd="6" destOrd="0" parTransId="{F59192F1-CD4A-472C-9A53-68C782C0DE87}" sibTransId="{8E1F96B1-1F13-460F-A6E6-30365A3D5666}"/>
    <dgm:cxn modelId="{CF0A79E6-F3C5-4A21-9CD1-B0A495A5E284}" srcId="{49056E24-75A5-4206-AE95-2FABC7B1D2C0}" destId="{5D52A571-0F7E-47B0-BB89-C184106E0AC3}" srcOrd="1" destOrd="0" parTransId="{C95802C5-2879-42F9-B6F6-5F43EEF1477F}" sibTransId="{F36DA0CB-2DEB-4EEE-BE2C-655EBF10EF9E}"/>
    <dgm:cxn modelId="{0B742FF4-F194-4C62-9BBD-5005431D79C2}" srcId="{49056E24-75A5-4206-AE95-2FABC7B1D2C0}" destId="{762CB9DE-5A55-4CB1-A09C-18091DAC4A10}" srcOrd="2" destOrd="0" parTransId="{83D68603-1BAF-48B6-98FC-7F67E5706BCF}" sibTransId="{BA64F513-4136-4D93-A886-FAEC2D5596D2}"/>
    <dgm:cxn modelId="{C7E0F483-E98A-4D68-A6F2-1957B00B0CF1}" type="presParOf" srcId="{5844B9A9-F0D3-4761-AD50-751F6F7525E4}" destId="{5D33F576-B88F-4D52-9526-31C76A784ED5}" srcOrd="0" destOrd="0" presId="urn:microsoft.com/office/officeart/2008/layout/SquareAccentList"/>
    <dgm:cxn modelId="{ED4905B6-9AAA-4078-B1E1-263118E999C0}" type="presParOf" srcId="{5D33F576-B88F-4D52-9526-31C76A784ED5}" destId="{95943F78-7146-445C-BA29-5FCC5295D99C}" srcOrd="0" destOrd="0" presId="urn:microsoft.com/office/officeart/2008/layout/SquareAccentList"/>
    <dgm:cxn modelId="{F1E88512-64AC-4C26-B41D-970D451D5994}" type="presParOf" srcId="{95943F78-7146-445C-BA29-5FCC5295D99C}" destId="{A491795A-55CE-4590-9231-D0880495891D}" srcOrd="0" destOrd="0" presId="urn:microsoft.com/office/officeart/2008/layout/SquareAccentList"/>
    <dgm:cxn modelId="{6A5E5A02-B2EA-47DD-A2E6-4CC0D29FCA02}" type="presParOf" srcId="{95943F78-7146-445C-BA29-5FCC5295D99C}" destId="{58C8DD37-69DC-44F8-A077-0CC7F1BAD201}" srcOrd="1" destOrd="0" presId="urn:microsoft.com/office/officeart/2008/layout/SquareAccentList"/>
    <dgm:cxn modelId="{7DC15E56-22BA-4AB5-8DA8-23E740CBBB78}" type="presParOf" srcId="{95943F78-7146-445C-BA29-5FCC5295D99C}" destId="{DD88FB4D-E170-4304-8063-BA9B8D6F4716}" srcOrd="2" destOrd="0" presId="urn:microsoft.com/office/officeart/2008/layout/SquareAccentList"/>
    <dgm:cxn modelId="{E2129247-8997-4455-8EF8-A97CAB9D121A}" type="presParOf" srcId="{5D33F576-B88F-4D52-9526-31C76A784ED5}" destId="{CDA72DEC-20A1-427D-8EA1-34D4253C2B58}" srcOrd="1" destOrd="0" presId="urn:microsoft.com/office/officeart/2008/layout/SquareAccentList"/>
    <dgm:cxn modelId="{DC18C416-F7F8-4954-94A9-F415588552DD}" type="presParOf" srcId="{CDA72DEC-20A1-427D-8EA1-34D4253C2B58}" destId="{F520FBFE-B043-4060-8FB7-07B9E069A6ED}" srcOrd="0" destOrd="0" presId="urn:microsoft.com/office/officeart/2008/layout/SquareAccentList"/>
    <dgm:cxn modelId="{05897448-8625-4362-83CE-E4A7DC70A77D}" type="presParOf" srcId="{F520FBFE-B043-4060-8FB7-07B9E069A6ED}" destId="{16E8F3E7-9CAF-46FA-8C84-F3A54B69B514}" srcOrd="0" destOrd="0" presId="urn:microsoft.com/office/officeart/2008/layout/SquareAccentList"/>
    <dgm:cxn modelId="{8F47520E-831B-463F-BC6D-FE39BA41AD8B}" type="presParOf" srcId="{F520FBFE-B043-4060-8FB7-07B9E069A6ED}" destId="{43EC02C8-2224-4FC3-9335-932A7ED6E769}" srcOrd="1" destOrd="0" presId="urn:microsoft.com/office/officeart/2008/layout/SquareAccentList"/>
    <dgm:cxn modelId="{03144997-D1A4-4744-9EAE-4E96D8B60F48}" type="presParOf" srcId="{CDA72DEC-20A1-427D-8EA1-34D4253C2B58}" destId="{0950B2D8-C486-49F5-AB04-285540574E2C}" srcOrd="1" destOrd="0" presId="urn:microsoft.com/office/officeart/2008/layout/SquareAccentList"/>
    <dgm:cxn modelId="{7D041942-595F-4A68-9C04-83F33E28C433}" type="presParOf" srcId="{0950B2D8-C486-49F5-AB04-285540574E2C}" destId="{F9E99EE8-FA43-4B44-AFF6-D82E983C773F}" srcOrd="0" destOrd="0" presId="urn:microsoft.com/office/officeart/2008/layout/SquareAccentList"/>
    <dgm:cxn modelId="{0D4DE472-E5DE-4FDD-8487-D5CD84B87FAF}" type="presParOf" srcId="{0950B2D8-C486-49F5-AB04-285540574E2C}" destId="{073FBEF7-6FF4-463A-93B1-4E72E714A101}" srcOrd="1" destOrd="0" presId="urn:microsoft.com/office/officeart/2008/layout/SquareAccentList"/>
    <dgm:cxn modelId="{976D62B2-9AD9-4DEF-809F-036AFB210D6B}" type="presParOf" srcId="{CDA72DEC-20A1-427D-8EA1-34D4253C2B58}" destId="{6C3515D4-0DD9-4277-B096-2CFE1E0261CA}" srcOrd="2" destOrd="0" presId="urn:microsoft.com/office/officeart/2008/layout/SquareAccentList"/>
    <dgm:cxn modelId="{F5A59F96-28BF-4E41-B64A-423510436963}" type="presParOf" srcId="{6C3515D4-0DD9-4277-B096-2CFE1E0261CA}" destId="{F398BC58-93E1-429D-BAEA-9808CE3DBF77}" srcOrd="0" destOrd="0" presId="urn:microsoft.com/office/officeart/2008/layout/SquareAccentList"/>
    <dgm:cxn modelId="{C05D1465-D49F-491B-ADAD-DB1E1240364A}" type="presParOf" srcId="{6C3515D4-0DD9-4277-B096-2CFE1E0261CA}" destId="{BC942A9B-5D80-4A2A-A9C5-7E01D33EBE96}" srcOrd="1" destOrd="0" presId="urn:microsoft.com/office/officeart/2008/layout/SquareAccentList"/>
    <dgm:cxn modelId="{AC623623-5DB2-4586-BF0D-34A5E9732E84}" type="presParOf" srcId="{CDA72DEC-20A1-427D-8EA1-34D4253C2B58}" destId="{F895F478-852A-4B78-967A-1F7A7114CC3C}" srcOrd="3" destOrd="0" presId="urn:microsoft.com/office/officeart/2008/layout/SquareAccentList"/>
    <dgm:cxn modelId="{22FAAC52-77FC-46B4-94C9-18EEF4377F89}" type="presParOf" srcId="{F895F478-852A-4B78-967A-1F7A7114CC3C}" destId="{56AF61E3-28C9-48AD-A24B-A83BE1E1FD5E}" srcOrd="0" destOrd="0" presId="urn:microsoft.com/office/officeart/2008/layout/SquareAccentList"/>
    <dgm:cxn modelId="{26E60BF6-7CCC-40E1-AAD5-5FCC295098EE}" type="presParOf" srcId="{F895F478-852A-4B78-967A-1F7A7114CC3C}" destId="{77E47735-5EC4-44DD-BC58-FCEB68E7133B}" srcOrd="1" destOrd="0" presId="urn:microsoft.com/office/officeart/2008/layout/SquareAccentList"/>
    <dgm:cxn modelId="{2DEEDF6B-F76D-428E-A654-C4F2B98EB12A}" type="presParOf" srcId="{5844B9A9-F0D3-4761-AD50-751F6F7525E4}" destId="{8BD7BB4B-8020-4AFE-A36D-79205F0533CA}" srcOrd="1" destOrd="0" presId="urn:microsoft.com/office/officeart/2008/layout/SquareAccentList"/>
    <dgm:cxn modelId="{E900D962-C99F-4F9D-8830-2F0F3BC35734}" type="presParOf" srcId="{8BD7BB4B-8020-4AFE-A36D-79205F0533CA}" destId="{F328366A-6DBE-4E25-A4C9-A02E5E7A5CF0}" srcOrd="0" destOrd="0" presId="urn:microsoft.com/office/officeart/2008/layout/SquareAccentList"/>
    <dgm:cxn modelId="{FD21EF6E-B70F-47A3-B38F-16FA37A17D8E}" type="presParOf" srcId="{F328366A-6DBE-4E25-A4C9-A02E5E7A5CF0}" destId="{85FFC5B2-1BFC-4FC1-846E-C70420090A82}" srcOrd="0" destOrd="0" presId="urn:microsoft.com/office/officeart/2008/layout/SquareAccentList"/>
    <dgm:cxn modelId="{E5506E52-3AEA-43A8-AE4C-E20A015C5A62}" type="presParOf" srcId="{F328366A-6DBE-4E25-A4C9-A02E5E7A5CF0}" destId="{D46CA388-BA0C-42B4-A2AE-3D9EA00547D1}" srcOrd="1" destOrd="0" presId="urn:microsoft.com/office/officeart/2008/layout/SquareAccentList"/>
    <dgm:cxn modelId="{654ADFFD-2AEF-4AA3-8970-483C10FBD2FD}" type="presParOf" srcId="{F328366A-6DBE-4E25-A4C9-A02E5E7A5CF0}" destId="{E108AD9D-FD57-406F-B797-B8105EE514BE}" srcOrd="2" destOrd="0" presId="urn:microsoft.com/office/officeart/2008/layout/SquareAccentList"/>
    <dgm:cxn modelId="{4273ECD4-334A-47B2-9E16-4DED822048A0}" type="presParOf" srcId="{8BD7BB4B-8020-4AFE-A36D-79205F0533CA}" destId="{19067BC3-C893-4217-906B-1F3A7C2393AC}" srcOrd="1" destOrd="0" presId="urn:microsoft.com/office/officeart/2008/layout/SquareAccentList"/>
    <dgm:cxn modelId="{66B559A1-731B-427A-9843-A8043445F489}" type="presParOf" srcId="{19067BC3-C893-4217-906B-1F3A7C2393AC}" destId="{8F9962CA-329F-4EFA-A4B4-617322B74E6B}" srcOrd="0" destOrd="0" presId="urn:microsoft.com/office/officeart/2008/layout/SquareAccentList"/>
    <dgm:cxn modelId="{7D227BC5-767F-4347-92FC-6C01AFE1DFB4}" type="presParOf" srcId="{8F9962CA-329F-4EFA-A4B4-617322B74E6B}" destId="{A491380B-88A9-44CE-BF6C-2BB3424836E8}" srcOrd="0" destOrd="0" presId="urn:microsoft.com/office/officeart/2008/layout/SquareAccentList"/>
    <dgm:cxn modelId="{CDF6C466-9241-4B19-8DFF-471F1A04B643}" type="presParOf" srcId="{8F9962CA-329F-4EFA-A4B4-617322B74E6B}" destId="{FDE0D6F6-4E79-4129-B4B6-3CCAAB54B035}" srcOrd="1" destOrd="0" presId="urn:microsoft.com/office/officeart/2008/layout/SquareAccentList"/>
    <dgm:cxn modelId="{FBC12F3C-39B9-4C52-933E-B68E610C4DCB}" type="presParOf" srcId="{19067BC3-C893-4217-906B-1F3A7C2393AC}" destId="{F6ECE704-8F21-4EF0-9E97-ED4E45FAF1E2}" srcOrd="1" destOrd="0" presId="urn:microsoft.com/office/officeart/2008/layout/SquareAccentList"/>
    <dgm:cxn modelId="{7FA4FEF7-49CA-458E-A3AA-3B5988AF8A1D}" type="presParOf" srcId="{F6ECE704-8F21-4EF0-9E97-ED4E45FAF1E2}" destId="{24EE9671-EC16-478A-B843-E3F9DA9A1819}" srcOrd="0" destOrd="0" presId="urn:microsoft.com/office/officeart/2008/layout/SquareAccentList"/>
    <dgm:cxn modelId="{456DDE11-FC8D-416C-BE02-07D570F4146A}" type="presParOf" srcId="{F6ECE704-8F21-4EF0-9E97-ED4E45FAF1E2}" destId="{4D47F913-3002-4898-8EC6-F51E917A57CF}" srcOrd="1" destOrd="0" presId="urn:microsoft.com/office/officeart/2008/layout/SquareAccentList"/>
    <dgm:cxn modelId="{5C84CE5D-E0BB-414D-BE00-1A06062EA592}" type="presParOf" srcId="{19067BC3-C893-4217-906B-1F3A7C2393AC}" destId="{BFD878FB-DE8B-405D-98C5-314DBC7A0E52}" srcOrd="2" destOrd="0" presId="urn:microsoft.com/office/officeart/2008/layout/SquareAccentList"/>
    <dgm:cxn modelId="{BF6EBFDD-C5A8-47D2-924E-5885801D07D3}" type="presParOf" srcId="{BFD878FB-DE8B-405D-98C5-314DBC7A0E52}" destId="{82A11737-9023-466B-8B12-FE3ABDDBDDC0}" srcOrd="0" destOrd="0" presId="urn:microsoft.com/office/officeart/2008/layout/SquareAccentList"/>
    <dgm:cxn modelId="{96DF412D-FDB8-448D-A3AF-09D402796BE4}" type="presParOf" srcId="{BFD878FB-DE8B-405D-98C5-314DBC7A0E52}" destId="{F1595752-FFCB-4947-B275-AD0EB528E7F2}" srcOrd="1" destOrd="0" presId="urn:microsoft.com/office/officeart/2008/layout/SquareAccentList"/>
    <dgm:cxn modelId="{F9BB1AD2-E67F-4ED2-B4B0-9B45959D489B}" type="presParOf" srcId="{19067BC3-C893-4217-906B-1F3A7C2393AC}" destId="{20683AA6-3C32-4FD6-A7ED-74284882ADBE}" srcOrd="3" destOrd="0" presId="urn:microsoft.com/office/officeart/2008/layout/SquareAccentList"/>
    <dgm:cxn modelId="{83B67028-40B0-4C84-A04A-181E8F0506A5}" type="presParOf" srcId="{20683AA6-3C32-4FD6-A7ED-74284882ADBE}" destId="{B6E8586F-CE44-4EAE-9203-9659CDEEAC70}" srcOrd="0" destOrd="0" presId="urn:microsoft.com/office/officeart/2008/layout/SquareAccentList"/>
    <dgm:cxn modelId="{7F1E809C-9821-4F2B-8461-0E92D36A2FB0}" type="presParOf" srcId="{20683AA6-3C32-4FD6-A7ED-74284882ADBE}" destId="{A29C125E-0DF1-475D-811F-DAA31D97D3E4}" srcOrd="1" destOrd="0" presId="urn:microsoft.com/office/officeart/2008/layout/SquareAccentList"/>
    <dgm:cxn modelId="{EBE45FBB-2132-470C-AFE2-8A3EB87C7D51}" type="presParOf" srcId="{19067BC3-C893-4217-906B-1F3A7C2393AC}" destId="{3893B402-8E8D-482E-92FB-4BF8F70C5DBF}" srcOrd="4" destOrd="0" presId="urn:microsoft.com/office/officeart/2008/layout/SquareAccentList"/>
    <dgm:cxn modelId="{73290547-C072-400E-BB76-2F393075B971}" type="presParOf" srcId="{3893B402-8E8D-482E-92FB-4BF8F70C5DBF}" destId="{96DDCE89-B21A-4D9A-B02A-045A3AD0246A}" srcOrd="0" destOrd="0" presId="urn:microsoft.com/office/officeart/2008/layout/SquareAccentList"/>
    <dgm:cxn modelId="{B8A436F7-BDD5-4521-9880-4D2E4D7291C1}" type="presParOf" srcId="{3893B402-8E8D-482E-92FB-4BF8F70C5DBF}" destId="{C0BA07E0-49E3-49B0-B51D-F6502DF5C0B2}" srcOrd="1" destOrd="0" presId="urn:microsoft.com/office/officeart/2008/layout/SquareAccentList"/>
    <dgm:cxn modelId="{8CD35EC8-A059-46B8-8814-FE812C3220A2}" type="presParOf" srcId="{19067BC3-C893-4217-906B-1F3A7C2393AC}" destId="{85B32B65-D34E-45AB-B625-4B32D6BE324B}" srcOrd="5" destOrd="0" presId="urn:microsoft.com/office/officeart/2008/layout/SquareAccentList"/>
    <dgm:cxn modelId="{F257D857-588E-458C-B3D8-E76D503C5220}" type="presParOf" srcId="{85B32B65-D34E-45AB-B625-4B32D6BE324B}" destId="{4C0CE102-6D38-476B-B399-08D9B2464251}" srcOrd="0" destOrd="0" presId="urn:microsoft.com/office/officeart/2008/layout/SquareAccentList"/>
    <dgm:cxn modelId="{1A0BBC36-E8E8-495A-863D-91F2262ED2AF}" type="presParOf" srcId="{85B32B65-D34E-45AB-B625-4B32D6BE324B}" destId="{B337D0AD-1FD5-4DC4-98F5-07927FEE6FF8}" srcOrd="1" destOrd="0" presId="urn:microsoft.com/office/officeart/2008/layout/SquareAccentList"/>
    <dgm:cxn modelId="{4EDCF45D-60DF-44BB-8795-7A28DEB3F835}" type="presParOf" srcId="{19067BC3-C893-4217-906B-1F3A7C2393AC}" destId="{720F4A31-4418-4AFE-A646-94F702E5EA6D}" srcOrd="6" destOrd="0" presId="urn:microsoft.com/office/officeart/2008/layout/SquareAccentList"/>
    <dgm:cxn modelId="{66849C51-7AD4-47EE-9786-98668CD9C326}" type="presParOf" srcId="{720F4A31-4418-4AFE-A646-94F702E5EA6D}" destId="{1CF9A197-228C-4FB4-84C1-5E15E9031306}" srcOrd="0" destOrd="0" presId="urn:microsoft.com/office/officeart/2008/layout/SquareAccentList"/>
    <dgm:cxn modelId="{0A4C34C7-68C0-43E6-9344-DA29268EADEF}" type="presParOf" srcId="{720F4A31-4418-4AFE-A646-94F702E5EA6D}" destId="{54C80E4B-9EA6-424F-AFBC-661BEC617ADD}" srcOrd="1" destOrd="0" presId="urn:microsoft.com/office/officeart/2008/layout/SquareAccentList"/>
    <dgm:cxn modelId="{B15B62D8-BDFD-4138-8375-60CB95F2CC50}" type="presParOf" srcId="{5844B9A9-F0D3-4761-AD50-751F6F7525E4}" destId="{8C6422A1-24DF-4F55-808E-CABED38C0AC3}" srcOrd="2" destOrd="0" presId="urn:microsoft.com/office/officeart/2008/layout/SquareAccentList"/>
    <dgm:cxn modelId="{6620AC60-7885-4155-BB90-6CFF09CCFECA}" type="presParOf" srcId="{8C6422A1-24DF-4F55-808E-CABED38C0AC3}" destId="{8C5ECA17-40FD-4B4F-B5CA-3B65AFAC781D}" srcOrd="0" destOrd="0" presId="urn:microsoft.com/office/officeart/2008/layout/SquareAccentList"/>
    <dgm:cxn modelId="{F8F12299-9DE7-4925-9287-032F3CDF507F}" type="presParOf" srcId="{8C5ECA17-40FD-4B4F-B5CA-3B65AFAC781D}" destId="{6D5052EB-2CF1-4203-AFF0-7F5D5F4268FA}" srcOrd="0" destOrd="0" presId="urn:microsoft.com/office/officeart/2008/layout/SquareAccentList"/>
    <dgm:cxn modelId="{50CB7852-E154-47C5-B882-9B18548F7F0F}" type="presParOf" srcId="{8C5ECA17-40FD-4B4F-B5CA-3B65AFAC781D}" destId="{AF69F2C8-50BD-4127-B0A9-E601188B61AB}" srcOrd="1" destOrd="0" presId="urn:microsoft.com/office/officeart/2008/layout/SquareAccentList"/>
    <dgm:cxn modelId="{FF838156-D2F1-4FF9-B20D-AF6E54564EBA}" type="presParOf" srcId="{8C5ECA17-40FD-4B4F-B5CA-3B65AFAC781D}" destId="{68F68A12-9364-4EA5-8D3A-DC47729EF7FC}" srcOrd="2" destOrd="0" presId="urn:microsoft.com/office/officeart/2008/layout/SquareAccentList"/>
    <dgm:cxn modelId="{C52D8B97-45B7-4B9B-8933-91DF11FAD34C}" type="presParOf" srcId="{8C6422A1-24DF-4F55-808E-CABED38C0AC3}" destId="{F705184A-BC04-44AB-BB4E-AAC1C9D1E3B5}" srcOrd="1" destOrd="0" presId="urn:microsoft.com/office/officeart/2008/layout/SquareAccentList"/>
    <dgm:cxn modelId="{422E24A9-EEBE-4F7E-AF38-67F3E09FD2C5}" type="presParOf" srcId="{F705184A-BC04-44AB-BB4E-AAC1C9D1E3B5}" destId="{FA312003-4078-4F9B-95F2-4FE631D07706}" srcOrd="0" destOrd="0" presId="urn:microsoft.com/office/officeart/2008/layout/SquareAccentList"/>
    <dgm:cxn modelId="{07D69A2C-C4B8-450B-82FD-6958F8055920}" type="presParOf" srcId="{FA312003-4078-4F9B-95F2-4FE631D07706}" destId="{A885E526-4118-496B-B4C0-2BEC7052F45E}" srcOrd="0" destOrd="0" presId="urn:microsoft.com/office/officeart/2008/layout/SquareAccentList"/>
    <dgm:cxn modelId="{731248EF-BF35-4273-A50C-D854A31E4B44}" type="presParOf" srcId="{FA312003-4078-4F9B-95F2-4FE631D07706}" destId="{AB08F012-6B13-4BAA-B2DD-B61AFF5DF2B5}" srcOrd="1" destOrd="0" presId="urn:microsoft.com/office/officeart/2008/layout/SquareAccentList"/>
    <dgm:cxn modelId="{8E8977FC-17CB-4EC3-9392-CE8727D5C2DE}" type="presParOf" srcId="{F705184A-BC04-44AB-BB4E-AAC1C9D1E3B5}" destId="{7DE6FE1D-A1ED-4A88-A5DA-DAE1844953C7}" srcOrd="1" destOrd="0" presId="urn:microsoft.com/office/officeart/2008/layout/SquareAccentList"/>
    <dgm:cxn modelId="{1F1DA7EA-AE11-4AA4-B452-167E6F12B20A}" type="presParOf" srcId="{7DE6FE1D-A1ED-4A88-A5DA-DAE1844953C7}" destId="{15924911-E169-4D1B-A6FB-4E1AFC08C896}" srcOrd="0" destOrd="0" presId="urn:microsoft.com/office/officeart/2008/layout/SquareAccentList"/>
    <dgm:cxn modelId="{6720D1AB-35A2-45D6-9E10-7993A5BFE7E4}" type="presParOf" srcId="{7DE6FE1D-A1ED-4A88-A5DA-DAE1844953C7}" destId="{C5D03C4C-6CAE-4B79-ACA8-2238EC72EE08}" srcOrd="1" destOrd="0" presId="urn:microsoft.com/office/officeart/2008/layout/SquareAccentList"/>
    <dgm:cxn modelId="{D18729F4-1410-42D3-AD80-91C45947B655}" type="presParOf" srcId="{F705184A-BC04-44AB-BB4E-AAC1C9D1E3B5}" destId="{C61B31D6-00A2-439F-B3BA-029AB7FAA9B9}" srcOrd="2" destOrd="0" presId="urn:microsoft.com/office/officeart/2008/layout/SquareAccentList"/>
    <dgm:cxn modelId="{EE251A32-18E0-4AD8-BCBA-CCBFFA7B37BC}" type="presParOf" srcId="{C61B31D6-00A2-439F-B3BA-029AB7FAA9B9}" destId="{D97E8683-2FF5-4F06-A681-892A68F52907}" srcOrd="0" destOrd="0" presId="urn:microsoft.com/office/officeart/2008/layout/SquareAccentList"/>
    <dgm:cxn modelId="{470266DC-8420-45B9-A672-B462C81E5DC4}" type="presParOf" srcId="{C61B31D6-00A2-439F-B3BA-029AB7FAA9B9}" destId="{D662D1A3-32C9-4997-8B98-790CC93A5BA8}" srcOrd="1" destOrd="0" presId="urn:microsoft.com/office/officeart/2008/layout/SquareAccentList"/>
    <dgm:cxn modelId="{9E7D8AAE-740D-4C96-9C8A-9AA551EBB8E2}" type="presParOf" srcId="{F705184A-BC04-44AB-BB4E-AAC1C9D1E3B5}" destId="{1AC1548E-E8C7-4B52-A265-D5B039961AC3}" srcOrd="3" destOrd="0" presId="urn:microsoft.com/office/officeart/2008/layout/SquareAccentList"/>
    <dgm:cxn modelId="{2B5AF877-85DA-4E02-AB11-0571B4354B84}" type="presParOf" srcId="{1AC1548E-E8C7-4B52-A265-D5B039961AC3}" destId="{421BE3D7-19AC-4CDE-A7EE-ED798D0FDB7E}" srcOrd="0" destOrd="0" presId="urn:microsoft.com/office/officeart/2008/layout/SquareAccentList"/>
    <dgm:cxn modelId="{1B96C2E9-0605-48AE-91B4-B62F0D6B1C29}" type="presParOf" srcId="{1AC1548E-E8C7-4B52-A265-D5B039961AC3}" destId="{3C68356C-12FF-4C3D-9CBA-92699F957727}" srcOrd="1" destOrd="0" presId="urn:microsoft.com/office/officeart/2008/layout/SquareAccentList"/>
    <dgm:cxn modelId="{38E4A7FC-12A7-4938-9FE0-71F2D0EE1822}" type="presParOf" srcId="{F705184A-BC04-44AB-BB4E-AAC1C9D1E3B5}" destId="{A56A2697-0C33-47C9-8B41-F8F29BE9EEAD}" srcOrd="4" destOrd="0" presId="urn:microsoft.com/office/officeart/2008/layout/SquareAccentList"/>
    <dgm:cxn modelId="{7D9A2D6A-A23E-4B37-988D-A9D16C34E178}" type="presParOf" srcId="{A56A2697-0C33-47C9-8B41-F8F29BE9EEAD}" destId="{35822FD0-E096-4970-8AE0-03766424E396}" srcOrd="0" destOrd="0" presId="urn:microsoft.com/office/officeart/2008/layout/SquareAccentList"/>
    <dgm:cxn modelId="{0C4C6375-CC87-4F74-8AE1-D07C6D070A02}" type="presParOf" srcId="{A56A2697-0C33-47C9-8B41-F8F29BE9EEAD}" destId="{0FAD072C-4650-4D3B-8275-FABF4B180ABC}" srcOrd="1" destOrd="0" presId="urn:microsoft.com/office/officeart/2008/layout/SquareAccentList"/>
    <dgm:cxn modelId="{E4C46D70-7403-4461-A19B-D0082EC757FB}" type="presParOf" srcId="{F705184A-BC04-44AB-BB4E-AAC1C9D1E3B5}" destId="{63CEC250-44CB-4614-98E1-6F56AAAA3B02}" srcOrd="5" destOrd="0" presId="urn:microsoft.com/office/officeart/2008/layout/SquareAccentList"/>
    <dgm:cxn modelId="{293D584A-82B8-4FEB-ABA6-C241C4F0133F}" type="presParOf" srcId="{63CEC250-44CB-4614-98E1-6F56AAAA3B02}" destId="{F4D0374B-7F6A-4858-A614-26D7C662E5EB}" srcOrd="0" destOrd="0" presId="urn:microsoft.com/office/officeart/2008/layout/SquareAccentList"/>
    <dgm:cxn modelId="{FA59AFD9-F117-40C9-BA71-F88E2B85ECC3}" type="presParOf" srcId="{63CEC250-44CB-4614-98E1-6F56AAAA3B02}" destId="{34E1FB55-3CC7-4A96-B4A5-2D58C3FFE125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056E24-75A5-4206-AE95-2FABC7B1D2C0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70A03D1D-BA34-425D-91FC-029901455EAE}">
      <dgm:prSet custT="1"/>
      <dgm:spPr/>
      <dgm:t>
        <a:bodyPr/>
        <a:lstStyle/>
        <a:p>
          <a:r>
            <a:rPr lang="pl-PL" sz="1400" b="1" dirty="0"/>
            <a:t>4. Sprzęt medyczny</a:t>
          </a:r>
        </a:p>
      </dgm:t>
    </dgm:pt>
    <dgm:pt modelId="{023BDA26-80D0-437B-B1B8-070C18FC8080}" type="parTrans" cxnId="{1DA7D8DC-C366-49A4-806C-AC6DAA13EE27}">
      <dgm:prSet/>
      <dgm:spPr/>
      <dgm:t>
        <a:bodyPr/>
        <a:lstStyle/>
        <a:p>
          <a:endParaRPr lang="pl-PL" sz="1400"/>
        </a:p>
      </dgm:t>
    </dgm:pt>
    <dgm:pt modelId="{E7852B98-1691-415C-85D5-65A5DDFFAEB4}" type="sibTrans" cxnId="{1DA7D8DC-C366-49A4-806C-AC6DAA13EE27}">
      <dgm:prSet/>
      <dgm:spPr/>
      <dgm:t>
        <a:bodyPr/>
        <a:lstStyle/>
        <a:p>
          <a:endParaRPr lang="pl-PL" sz="1400"/>
        </a:p>
      </dgm:t>
    </dgm:pt>
    <dgm:pt modelId="{23E81F67-0402-4308-A67E-3B2239BD03AB}">
      <dgm:prSet custT="1"/>
      <dgm:spPr/>
      <dgm:t>
        <a:bodyPr/>
        <a:lstStyle/>
        <a:p>
          <a:r>
            <a:rPr lang="pl-PL" sz="1400" dirty="0"/>
            <a:t>3 silniki zaburtowe (60 KM)</a:t>
          </a:r>
        </a:p>
      </dgm:t>
    </dgm:pt>
    <dgm:pt modelId="{F9F46C11-78A1-4311-9A47-8A15EB3D8841}" type="parTrans" cxnId="{5FE31668-E0EC-46EB-BB74-10CF4C8C9876}">
      <dgm:prSet/>
      <dgm:spPr/>
      <dgm:t>
        <a:bodyPr/>
        <a:lstStyle/>
        <a:p>
          <a:endParaRPr lang="pl-PL" sz="1400"/>
        </a:p>
      </dgm:t>
    </dgm:pt>
    <dgm:pt modelId="{7945E339-589E-4505-8BF0-90BDD0C94BE4}" type="sibTrans" cxnId="{5FE31668-E0EC-46EB-BB74-10CF4C8C9876}">
      <dgm:prSet/>
      <dgm:spPr/>
      <dgm:t>
        <a:bodyPr/>
        <a:lstStyle/>
        <a:p>
          <a:endParaRPr lang="pl-PL" sz="1400"/>
        </a:p>
      </dgm:t>
    </dgm:pt>
    <dgm:pt modelId="{762CB9DE-5A55-4CB1-A09C-18091DAC4A10}">
      <dgm:prSet custT="1"/>
      <dgm:spPr/>
      <dgm:t>
        <a:bodyPr/>
        <a:lstStyle/>
        <a:p>
          <a:pPr>
            <a:buNone/>
          </a:pPr>
          <a:r>
            <a:rPr lang="pl-PL" sz="1400" b="1" dirty="0"/>
            <a:t>6. Łączność i monitoring</a:t>
          </a:r>
          <a:endParaRPr lang="pl-PL" sz="1400" dirty="0"/>
        </a:p>
      </dgm:t>
    </dgm:pt>
    <dgm:pt modelId="{83D68603-1BAF-48B6-98FC-7F67E5706BCF}" type="parTrans" cxnId="{0B742FF4-F194-4C62-9BBD-5005431D79C2}">
      <dgm:prSet/>
      <dgm:spPr/>
      <dgm:t>
        <a:bodyPr/>
        <a:lstStyle/>
        <a:p>
          <a:endParaRPr lang="pl-PL" sz="1400"/>
        </a:p>
      </dgm:t>
    </dgm:pt>
    <dgm:pt modelId="{BA64F513-4136-4D93-A886-FAEC2D5596D2}" type="sibTrans" cxnId="{0B742FF4-F194-4C62-9BBD-5005431D79C2}">
      <dgm:prSet/>
      <dgm:spPr/>
      <dgm:t>
        <a:bodyPr/>
        <a:lstStyle/>
        <a:p>
          <a:endParaRPr lang="pl-PL" sz="1400"/>
        </a:p>
      </dgm:t>
    </dgm:pt>
    <dgm:pt modelId="{5639BD30-BACF-4F63-B20C-8B2E9342203A}">
      <dgm:prSet custT="1"/>
      <dgm:spPr/>
      <dgm:t>
        <a:bodyPr/>
        <a:lstStyle/>
        <a:p>
          <a:r>
            <a:rPr lang="pl-PL" sz="1400" dirty="0"/>
            <a:t>9 radiotelefonów cyfrowych stacjonarnych</a:t>
          </a:r>
        </a:p>
      </dgm:t>
    </dgm:pt>
    <dgm:pt modelId="{5884AADD-24BB-4344-83AA-ABE6DD1D606B}" type="parTrans" cxnId="{3EDF24A3-1008-456F-A025-20F1E3BA2EA2}">
      <dgm:prSet/>
      <dgm:spPr/>
      <dgm:t>
        <a:bodyPr/>
        <a:lstStyle/>
        <a:p>
          <a:endParaRPr lang="pl-PL" sz="1400"/>
        </a:p>
      </dgm:t>
    </dgm:pt>
    <dgm:pt modelId="{4A4E3398-73CE-44B7-AC60-23BE0CAAF3B9}" type="sibTrans" cxnId="{3EDF24A3-1008-456F-A025-20F1E3BA2EA2}">
      <dgm:prSet/>
      <dgm:spPr/>
      <dgm:t>
        <a:bodyPr/>
        <a:lstStyle/>
        <a:p>
          <a:endParaRPr lang="pl-PL" sz="1400"/>
        </a:p>
      </dgm:t>
    </dgm:pt>
    <dgm:pt modelId="{5D52A571-0F7E-47B0-BB89-C184106E0AC3}">
      <dgm:prSet phldrT="[Tekst]" custT="1"/>
      <dgm:spPr/>
      <dgm:t>
        <a:bodyPr/>
        <a:lstStyle/>
        <a:p>
          <a:pPr>
            <a:buNone/>
          </a:pPr>
          <a:r>
            <a:rPr lang="pl-PL" sz="1400" b="1" dirty="0"/>
            <a:t>5. Silniki i urządzenia pływające</a:t>
          </a:r>
          <a:endParaRPr lang="pl-PL" sz="1400" dirty="0"/>
        </a:p>
      </dgm:t>
    </dgm:pt>
    <dgm:pt modelId="{C95802C5-2879-42F9-B6F6-5F43EEF1477F}" type="parTrans" cxnId="{CF0A79E6-F3C5-4A21-9CD1-B0A495A5E284}">
      <dgm:prSet/>
      <dgm:spPr/>
      <dgm:t>
        <a:bodyPr/>
        <a:lstStyle/>
        <a:p>
          <a:endParaRPr lang="pl-PL" sz="1400"/>
        </a:p>
      </dgm:t>
    </dgm:pt>
    <dgm:pt modelId="{F36DA0CB-2DEB-4EEE-BE2C-655EBF10EF9E}" type="sibTrans" cxnId="{CF0A79E6-F3C5-4A21-9CD1-B0A495A5E284}">
      <dgm:prSet/>
      <dgm:spPr/>
      <dgm:t>
        <a:bodyPr/>
        <a:lstStyle/>
        <a:p>
          <a:endParaRPr lang="pl-PL" sz="1400"/>
        </a:p>
      </dgm:t>
    </dgm:pt>
    <dgm:pt modelId="{1016D84D-1C8D-4030-952B-70C1BA98794B}">
      <dgm:prSet custT="1"/>
      <dgm:spPr/>
      <dgm:t>
        <a:bodyPr/>
        <a:lstStyle/>
        <a:p>
          <a:pPr>
            <a:buNone/>
          </a:pPr>
          <a:r>
            <a:rPr lang="pl-PL" sz="1400" dirty="0"/>
            <a:t>13 defibrylatorów AED</a:t>
          </a:r>
        </a:p>
        <a:p>
          <a:pPr>
            <a:buNone/>
          </a:pPr>
          <a:endParaRPr lang="pl-PL" sz="1400" dirty="0"/>
        </a:p>
      </dgm:t>
    </dgm:pt>
    <dgm:pt modelId="{F7510A02-B8A8-4827-B950-2158A7CC6AD5}" type="parTrans" cxnId="{DE8F9459-E7D3-49F9-98C9-829751701F9E}">
      <dgm:prSet/>
      <dgm:spPr/>
      <dgm:t>
        <a:bodyPr/>
        <a:lstStyle/>
        <a:p>
          <a:endParaRPr lang="pl-PL" sz="1400"/>
        </a:p>
      </dgm:t>
    </dgm:pt>
    <dgm:pt modelId="{A1100AE1-1F7C-4C03-91C8-014D58E723C2}" type="sibTrans" cxnId="{DE8F9459-E7D3-49F9-98C9-829751701F9E}">
      <dgm:prSet/>
      <dgm:spPr/>
      <dgm:t>
        <a:bodyPr/>
        <a:lstStyle/>
        <a:p>
          <a:endParaRPr lang="pl-PL" sz="1400"/>
        </a:p>
      </dgm:t>
    </dgm:pt>
    <dgm:pt modelId="{0A03C09D-6251-408D-B350-D4DC0E6F9C68}">
      <dgm:prSet custT="1"/>
      <dgm:spPr/>
      <dgm:t>
        <a:bodyPr/>
        <a:lstStyle/>
        <a:p>
          <a:pPr>
            <a:buNone/>
          </a:pPr>
          <a:r>
            <a:rPr lang="pl-PL" sz="1400" dirty="0"/>
            <a:t>2 defibrylatory AED z funkcją monitorowania</a:t>
          </a:r>
        </a:p>
        <a:p>
          <a:pPr>
            <a:buNone/>
          </a:pPr>
          <a:endParaRPr lang="pl-PL" sz="1400" dirty="0"/>
        </a:p>
      </dgm:t>
    </dgm:pt>
    <dgm:pt modelId="{8D2C5ED8-F053-401E-A622-2455C59BFB28}" type="parTrans" cxnId="{077C8DF6-3913-416A-9743-4C562CE7A17C}">
      <dgm:prSet/>
      <dgm:spPr/>
      <dgm:t>
        <a:bodyPr/>
        <a:lstStyle/>
        <a:p>
          <a:endParaRPr lang="pl-PL" sz="1400"/>
        </a:p>
      </dgm:t>
    </dgm:pt>
    <dgm:pt modelId="{53A2577C-032C-46BB-9127-92FADD1E155B}" type="sibTrans" cxnId="{077C8DF6-3913-416A-9743-4C562CE7A17C}">
      <dgm:prSet/>
      <dgm:spPr/>
      <dgm:t>
        <a:bodyPr/>
        <a:lstStyle/>
        <a:p>
          <a:endParaRPr lang="pl-PL" sz="1400"/>
        </a:p>
      </dgm:t>
    </dgm:pt>
    <dgm:pt modelId="{5CDAD5D6-FF41-465A-802D-DA97B9ECFA7B}">
      <dgm:prSet custT="1"/>
      <dgm:spPr/>
      <dgm:t>
        <a:bodyPr/>
        <a:lstStyle/>
        <a:p>
          <a:pPr>
            <a:buNone/>
          </a:pPr>
          <a:r>
            <a:rPr lang="pl-PL" sz="1400" dirty="0"/>
            <a:t>19 toreb/plecaków medycznych R1</a:t>
          </a:r>
        </a:p>
        <a:p>
          <a:pPr>
            <a:buNone/>
          </a:pPr>
          <a:endParaRPr lang="pl-PL" sz="1400" dirty="0"/>
        </a:p>
      </dgm:t>
    </dgm:pt>
    <dgm:pt modelId="{7027C770-7C2E-4FD7-8DA2-A889F4DF3021}" type="parTrans" cxnId="{9E752389-56BC-4DFA-9ABC-1BF7BE729AEE}">
      <dgm:prSet/>
      <dgm:spPr/>
      <dgm:t>
        <a:bodyPr/>
        <a:lstStyle/>
        <a:p>
          <a:endParaRPr lang="pl-PL" sz="1400"/>
        </a:p>
      </dgm:t>
    </dgm:pt>
    <dgm:pt modelId="{93305361-0189-40B5-BC44-53446B67BE0C}" type="sibTrans" cxnId="{9E752389-56BC-4DFA-9ABC-1BF7BE729AEE}">
      <dgm:prSet/>
      <dgm:spPr/>
      <dgm:t>
        <a:bodyPr/>
        <a:lstStyle/>
        <a:p>
          <a:endParaRPr lang="pl-PL" sz="1400"/>
        </a:p>
      </dgm:t>
    </dgm:pt>
    <dgm:pt modelId="{C0D06529-F08C-479D-B0BA-DEFB5CCA2E9F}">
      <dgm:prSet custT="1"/>
      <dgm:spPr/>
      <dgm:t>
        <a:bodyPr/>
        <a:lstStyle/>
        <a:p>
          <a:pPr>
            <a:buNone/>
          </a:pPr>
          <a:r>
            <a:rPr lang="pl-PL" sz="1400" dirty="0"/>
            <a:t>2 fantomy (manekiny ratownicze)</a:t>
          </a:r>
        </a:p>
        <a:p>
          <a:pPr>
            <a:buNone/>
          </a:pPr>
          <a:endParaRPr lang="pl-PL" sz="1400" dirty="0"/>
        </a:p>
      </dgm:t>
    </dgm:pt>
    <dgm:pt modelId="{325BF538-7C34-4F24-A6E7-82A9F3B55FE3}" type="parTrans" cxnId="{0E645335-79A5-4E12-BF5E-743A6BE6A15C}">
      <dgm:prSet/>
      <dgm:spPr/>
      <dgm:t>
        <a:bodyPr/>
        <a:lstStyle/>
        <a:p>
          <a:endParaRPr lang="pl-PL" sz="1400"/>
        </a:p>
      </dgm:t>
    </dgm:pt>
    <dgm:pt modelId="{A86A13C4-BC3C-420D-93F3-D57BA0969154}" type="sibTrans" cxnId="{0E645335-79A5-4E12-BF5E-743A6BE6A15C}">
      <dgm:prSet/>
      <dgm:spPr/>
      <dgm:t>
        <a:bodyPr/>
        <a:lstStyle/>
        <a:p>
          <a:endParaRPr lang="pl-PL" sz="1400"/>
        </a:p>
      </dgm:t>
    </dgm:pt>
    <dgm:pt modelId="{021F8A9D-3F78-41C9-8DB3-F2C6B06BD17A}">
      <dgm:prSet custT="1"/>
      <dgm:spPr/>
      <dgm:t>
        <a:bodyPr/>
        <a:lstStyle/>
        <a:p>
          <a:pPr>
            <a:buNone/>
          </a:pPr>
          <a:r>
            <a:rPr lang="pl-PL" sz="1400"/>
            <a:t>9 kamizelek taktyczno-medycznych</a:t>
          </a:r>
          <a:endParaRPr lang="pl-PL" sz="1400" dirty="0"/>
        </a:p>
      </dgm:t>
    </dgm:pt>
    <dgm:pt modelId="{98B45E5F-1047-4752-9C40-776E7D5E4F75}" type="parTrans" cxnId="{9196F6BF-A390-4574-A119-86EB7D907186}">
      <dgm:prSet/>
      <dgm:spPr/>
      <dgm:t>
        <a:bodyPr/>
        <a:lstStyle/>
        <a:p>
          <a:endParaRPr lang="pl-PL" sz="1400"/>
        </a:p>
      </dgm:t>
    </dgm:pt>
    <dgm:pt modelId="{F6FE586D-C1FD-4439-A237-502B5F433E08}" type="sibTrans" cxnId="{9196F6BF-A390-4574-A119-86EB7D907186}">
      <dgm:prSet/>
      <dgm:spPr/>
      <dgm:t>
        <a:bodyPr/>
        <a:lstStyle/>
        <a:p>
          <a:endParaRPr lang="pl-PL" sz="1400"/>
        </a:p>
      </dgm:t>
    </dgm:pt>
    <dgm:pt modelId="{DEA642BD-879B-4F25-A210-0B64D3C7DB8B}">
      <dgm:prSet custT="1"/>
      <dgm:spPr/>
      <dgm:t>
        <a:bodyPr/>
        <a:lstStyle/>
        <a:p>
          <a:r>
            <a:rPr lang="pl-PL" sz="1400" dirty="0"/>
            <a:t>1 silnik zaburtowy (20 KM)</a:t>
          </a:r>
        </a:p>
      </dgm:t>
    </dgm:pt>
    <dgm:pt modelId="{6BD134FF-559E-4063-9D52-6EDEC5049E75}" type="parTrans" cxnId="{17CB7E10-6F1C-4CBC-855A-FCA106454B11}">
      <dgm:prSet/>
      <dgm:spPr/>
      <dgm:t>
        <a:bodyPr/>
        <a:lstStyle/>
        <a:p>
          <a:endParaRPr lang="pl-PL" sz="1400"/>
        </a:p>
      </dgm:t>
    </dgm:pt>
    <dgm:pt modelId="{8606BA70-B30D-4527-A16E-01EA10640590}" type="sibTrans" cxnId="{17CB7E10-6F1C-4CBC-855A-FCA106454B11}">
      <dgm:prSet/>
      <dgm:spPr/>
      <dgm:t>
        <a:bodyPr/>
        <a:lstStyle/>
        <a:p>
          <a:endParaRPr lang="pl-PL" sz="1400"/>
        </a:p>
      </dgm:t>
    </dgm:pt>
    <dgm:pt modelId="{F2509309-70AB-4740-9579-B28FBBEDF99A}">
      <dgm:prSet custT="1"/>
      <dgm:spPr/>
      <dgm:t>
        <a:bodyPr/>
        <a:lstStyle/>
        <a:p>
          <a:r>
            <a:rPr lang="pl-PL" sz="1400"/>
            <a:t>2 maski nurkowe pełnotwarzowe</a:t>
          </a:r>
          <a:endParaRPr lang="pl-PL" sz="1400" dirty="0"/>
        </a:p>
      </dgm:t>
    </dgm:pt>
    <dgm:pt modelId="{15503139-3122-4FA1-BBD4-3B402EA0A9F8}" type="parTrans" cxnId="{845159BA-BE71-4FC7-8140-53C6855CDBB8}">
      <dgm:prSet/>
      <dgm:spPr/>
      <dgm:t>
        <a:bodyPr/>
        <a:lstStyle/>
        <a:p>
          <a:endParaRPr lang="pl-PL" sz="1400"/>
        </a:p>
      </dgm:t>
    </dgm:pt>
    <dgm:pt modelId="{EF4C4185-9882-45C9-B30B-F07CDDAC3F20}" type="sibTrans" cxnId="{845159BA-BE71-4FC7-8140-53C6855CDBB8}">
      <dgm:prSet/>
      <dgm:spPr/>
      <dgm:t>
        <a:bodyPr/>
        <a:lstStyle/>
        <a:p>
          <a:endParaRPr lang="pl-PL" sz="1400"/>
        </a:p>
      </dgm:t>
    </dgm:pt>
    <dgm:pt modelId="{1DDE32BE-AEE0-4DDC-9D26-51BC68A4088A}">
      <dgm:prSet custT="1"/>
      <dgm:spPr/>
      <dgm:t>
        <a:bodyPr/>
        <a:lstStyle/>
        <a:p>
          <a:r>
            <a:rPr lang="pl-PL" sz="1400"/>
            <a:t>4 pływające liny asekuracyjne na bębnie-kołowrocie</a:t>
          </a:r>
          <a:endParaRPr lang="pl-PL" sz="1400" dirty="0"/>
        </a:p>
      </dgm:t>
    </dgm:pt>
    <dgm:pt modelId="{82F7464B-73A2-41AA-B835-C513A66F336B}" type="parTrans" cxnId="{F10D81BD-CD0C-4B13-BE01-225E21828333}">
      <dgm:prSet/>
      <dgm:spPr/>
      <dgm:t>
        <a:bodyPr/>
        <a:lstStyle/>
        <a:p>
          <a:endParaRPr lang="pl-PL" sz="1400"/>
        </a:p>
      </dgm:t>
    </dgm:pt>
    <dgm:pt modelId="{7D48894E-5105-4E80-A30C-1341B2A45CD0}" type="sibTrans" cxnId="{F10D81BD-CD0C-4B13-BE01-225E21828333}">
      <dgm:prSet/>
      <dgm:spPr/>
      <dgm:t>
        <a:bodyPr/>
        <a:lstStyle/>
        <a:p>
          <a:endParaRPr lang="pl-PL" sz="1400"/>
        </a:p>
      </dgm:t>
    </dgm:pt>
    <dgm:pt modelId="{BE85B79C-7355-4A95-9937-DA34BB59371A}">
      <dgm:prSet custT="1"/>
      <dgm:spPr/>
      <dgm:t>
        <a:bodyPr/>
        <a:lstStyle/>
        <a:p>
          <a:r>
            <a:rPr lang="pl-PL" sz="1400"/>
            <a:t>34 pasy ratownicze typu „Węgorz”</a:t>
          </a:r>
          <a:endParaRPr lang="pl-PL" sz="1400" dirty="0"/>
        </a:p>
      </dgm:t>
    </dgm:pt>
    <dgm:pt modelId="{F30BE704-BD3A-4DE9-8717-BAB147C4F282}" type="parTrans" cxnId="{F3ADB42C-1141-425F-8F06-5BE8E0CAE241}">
      <dgm:prSet/>
      <dgm:spPr/>
      <dgm:t>
        <a:bodyPr/>
        <a:lstStyle/>
        <a:p>
          <a:endParaRPr lang="pl-PL" sz="1400"/>
        </a:p>
      </dgm:t>
    </dgm:pt>
    <dgm:pt modelId="{8F7E78EC-1F24-4B3B-B667-CB9D63886ABA}" type="sibTrans" cxnId="{F3ADB42C-1141-425F-8F06-5BE8E0CAE241}">
      <dgm:prSet/>
      <dgm:spPr/>
      <dgm:t>
        <a:bodyPr/>
        <a:lstStyle/>
        <a:p>
          <a:endParaRPr lang="pl-PL" sz="1400"/>
        </a:p>
      </dgm:t>
    </dgm:pt>
    <dgm:pt modelId="{44A3B539-B135-4242-A3F5-05A5D80A7D96}">
      <dgm:prSet custT="1"/>
      <dgm:spPr/>
      <dgm:t>
        <a:bodyPr/>
        <a:lstStyle/>
        <a:p>
          <a:r>
            <a:rPr lang="pl-PL" sz="1400"/>
            <a:t>8 zasobników z odblaskową liną 100 m x 10 mm</a:t>
          </a:r>
          <a:endParaRPr lang="pl-PL" sz="1400" dirty="0"/>
        </a:p>
      </dgm:t>
    </dgm:pt>
    <dgm:pt modelId="{29194284-4D3D-4281-98F9-0C5F55A33931}" type="parTrans" cxnId="{CB14479F-E718-48EE-84C0-8866C2D6A2C6}">
      <dgm:prSet/>
      <dgm:spPr/>
      <dgm:t>
        <a:bodyPr/>
        <a:lstStyle/>
        <a:p>
          <a:endParaRPr lang="pl-PL" sz="1400"/>
        </a:p>
      </dgm:t>
    </dgm:pt>
    <dgm:pt modelId="{63BFC61C-1CC7-4987-8E24-1F1E1E29C39F}" type="sibTrans" cxnId="{CB14479F-E718-48EE-84C0-8866C2D6A2C6}">
      <dgm:prSet/>
      <dgm:spPr/>
      <dgm:t>
        <a:bodyPr/>
        <a:lstStyle/>
        <a:p>
          <a:endParaRPr lang="pl-PL" sz="1400"/>
        </a:p>
      </dgm:t>
    </dgm:pt>
    <dgm:pt modelId="{C42FD713-86F7-4637-A597-C17B76EF7D71}">
      <dgm:prSet custT="1"/>
      <dgm:spPr/>
      <dgm:t>
        <a:bodyPr/>
        <a:lstStyle/>
        <a:p>
          <a:r>
            <a:rPr lang="pl-PL" sz="1400"/>
            <a:t>2 rzutki ratownicze rękawowe 25 m</a:t>
          </a:r>
          <a:endParaRPr lang="pl-PL" sz="1400" dirty="0"/>
        </a:p>
      </dgm:t>
    </dgm:pt>
    <dgm:pt modelId="{2D83D6FB-67DB-4541-A915-90AAD6450975}" type="parTrans" cxnId="{CDE095CA-9AE3-424A-834D-E952FABC842B}">
      <dgm:prSet/>
      <dgm:spPr/>
      <dgm:t>
        <a:bodyPr/>
        <a:lstStyle/>
        <a:p>
          <a:endParaRPr lang="pl-PL" sz="1400"/>
        </a:p>
      </dgm:t>
    </dgm:pt>
    <dgm:pt modelId="{3E68E111-27A8-4716-A973-FAA8A47E7C7B}" type="sibTrans" cxnId="{CDE095CA-9AE3-424A-834D-E952FABC842B}">
      <dgm:prSet/>
      <dgm:spPr/>
      <dgm:t>
        <a:bodyPr/>
        <a:lstStyle/>
        <a:p>
          <a:endParaRPr lang="pl-PL" sz="1400"/>
        </a:p>
      </dgm:t>
    </dgm:pt>
    <dgm:pt modelId="{C5D6F570-94BE-47A3-A9C0-737A3931D5EF}">
      <dgm:prSet custT="1"/>
      <dgm:spPr/>
      <dgm:t>
        <a:bodyPr/>
        <a:lstStyle/>
        <a:p>
          <a:r>
            <a:rPr lang="pl-PL" sz="1400"/>
            <a:t>2 koła ratunkowe z zasobnikami</a:t>
          </a:r>
          <a:endParaRPr lang="pl-PL" sz="1400" dirty="0"/>
        </a:p>
      </dgm:t>
    </dgm:pt>
    <dgm:pt modelId="{18FE8034-9740-45E4-99DC-342AEBA57808}" type="parTrans" cxnId="{7FABC763-14D9-45FB-808C-F5D4AE70BED0}">
      <dgm:prSet/>
      <dgm:spPr/>
      <dgm:t>
        <a:bodyPr/>
        <a:lstStyle/>
        <a:p>
          <a:endParaRPr lang="pl-PL" sz="1400"/>
        </a:p>
      </dgm:t>
    </dgm:pt>
    <dgm:pt modelId="{15064F25-2E37-424A-B218-0B78BD54CFA9}" type="sibTrans" cxnId="{7FABC763-14D9-45FB-808C-F5D4AE70BED0}">
      <dgm:prSet/>
      <dgm:spPr/>
      <dgm:t>
        <a:bodyPr/>
        <a:lstStyle/>
        <a:p>
          <a:endParaRPr lang="pl-PL" sz="1400"/>
        </a:p>
      </dgm:t>
    </dgm:pt>
    <dgm:pt modelId="{C54A5B88-B492-44B6-9048-8E909854AEE7}">
      <dgm:prSet custT="1"/>
      <dgm:spPr/>
      <dgm:t>
        <a:bodyPr/>
        <a:lstStyle/>
        <a:p>
          <a:r>
            <a:rPr lang="pl-PL" sz="1400" dirty="0"/>
            <a:t>28 radiotelefonów cyfrowych przenośnych</a:t>
          </a:r>
        </a:p>
      </dgm:t>
    </dgm:pt>
    <dgm:pt modelId="{5A8CE18A-7F4E-4EFB-BB77-644D0C386D12}" type="parTrans" cxnId="{11A0ABAA-7ADB-4632-88C7-7FF1D8C9CE5E}">
      <dgm:prSet/>
      <dgm:spPr/>
      <dgm:t>
        <a:bodyPr/>
        <a:lstStyle/>
        <a:p>
          <a:endParaRPr lang="pl-PL"/>
        </a:p>
      </dgm:t>
    </dgm:pt>
    <dgm:pt modelId="{E5102C87-A80A-42EB-AFF9-2917F259E65C}" type="sibTrans" cxnId="{11A0ABAA-7ADB-4632-88C7-7FF1D8C9CE5E}">
      <dgm:prSet/>
      <dgm:spPr/>
      <dgm:t>
        <a:bodyPr/>
        <a:lstStyle/>
        <a:p>
          <a:endParaRPr lang="pl-PL"/>
        </a:p>
      </dgm:t>
    </dgm:pt>
    <dgm:pt modelId="{12C197F4-4CE8-47E1-B162-0B71B09D0AC9}">
      <dgm:prSet custT="1"/>
      <dgm:spPr/>
      <dgm:t>
        <a:bodyPr/>
        <a:lstStyle/>
        <a:p>
          <a:r>
            <a:rPr lang="pl-PL" sz="1400" dirty="0"/>
            <a:t>1 dron z kamerą termowizyjną</a:t>
          </a:r>
        </a:p>
      </dgm:t>
    </dgm:pt>
    <dgm:pt modelId="{C7005FCE-94E0-4F4B-B8CB-C3F3637816E2}" type="parTrans" cxnId="{6AE8F103-921A-4553-A1E0-1E586E41D1B7}">
      <dgm:prSet/>
      <dgm:spPr/>
      <dgm:t>
        <a:bodyPr/>
        <a:lstStyle/>
        <a:p>
          <a:endParaRPr lang="pl-PL"/>
        </a:p>
      </dgm:t>
    </dgm:pt>
    <dgm:pt modelId="{07E9CAC5-130F-4E58-80D2-53C820EE1580}" type="sibTrans" cxnId="{6AE8F103-921A-4553-A1E0-1E586E41D1B7}">
      <dgm:prSet/>
      <dgm:spPr/>
      <dgm:t>
        <a:bodyPr/>
        <a:lstStyle/>
        <a:p>
          <a:endParaRPr lang="pl-PL"/>
        </a:p>
      </dgm:t>
    </dgm:pt>
    <dgm:pt modelId="{461D1C6D-B535-41FA-9C1F-7A0E85A25380}">
      <dgm:prSet custT="1"/>
      <dgm:spPr/>
      <dgm:t>
        <a:bodyPr/>
        <a:lstStyle/>
        <a:p>
          <a:r>
            <a:rPr lang="pl-PL" sz="1400" dirty="0"/>
            <a:t>9 lornetek z termowizją</a:t>
          </a:r>
        </a:p>
      </dgm:t>
    </dgm:pt>
    <dgm:pt modelId="{233C62EF-FF90-45CC-A062-6C11E86306AA}" type="parTrans" cxnId="{658C8626-FBB5-43FE-AC7F-7FE658A13CCB}">
      <dgm:prSet/>
      <dgm:spPr/>
      <dgm:t>
        <a:bodyPr/>
        <a:lstStyle/>
        <a:p>
          <a:endParaRPr lang="pl-PL"/>
        </a:p>
      </dgm:t>
    </dgm:pt>
    <dgm:pt modelId="{5092FCFF-1D8B-4F09-9D69-01501AAAC85F}" type="sibTrans" cxnId="{658C8626-FBB5-43FE-AC7F-7FE658A13CCB}">
      <dgm:prSet/>
      <dgm:spPr/>
      <dgm:t>
        <a:bodyPr/>
        <a:lstStyle/>
        <a:p>
          <a:endParaRPr lang="pl-PL"/>
        </a:p>
      </dgm:t>
    </dgm:pt>
    <dgm:pt modelId="{1FA28195-095B-439A-9302-7F67981D8278}">
      <dgm:prSet custT="1"/>
      <dgm:spPr/>
      <dgm:t>
        <a:bodyPr/>
        <a:lstStyle/>
        <a:p>
          <a:r>
            <a:rPr lang="pl-PL" sz="1400" dirty="0"/>
            <a:t>8 lornetek 10x50</a:t>
          </a:r>
        </a:p>
      </dgm:t>
    </dgm:pt>
    <dgm:pt modelId="{27A02FA6-1BC3-4445-913D-07D7F16196FC}" type="parTrans" cxnId="{0AD64B32-FC8D-470B-B251-F9612A47C6D4}">
      <dgm:prSet/>
      <dgm:spPr/>
      <dgm:t>
        <a:bodyPr/>
        <a:lstStyle/>
        <a:p>
          <a:endParaRPr lang="pl-PL"/>
        </a:p>
      </dgm:t>
    </dgm:pt>
    <dgm:pt modelId="{45F96924-EA77-4FDB-B675-A2FC065DB4C2}" type="sibTrans" cxnId="{0AD64B32-FC8D-470B-B251-F9612A47C6D4}">
      <dgm:prSet/>
      <dgm:spPr/>
      <dgm:t>
        <a:bodyPr/>
        <a:lstStyle/>
        <a:p>
          <a:endParaRPr lang="pl-PL"/>
        </a:p>
      </dgm:t>
    </dgm:pt>
    <dgm:pt modelId="{A8BBD329-36C0-4764-9C8E-DA073A2AB114}">
      <dgm:prSet custT="1"/>
      <dgm:spPr/>
      <dgm:t>
        <a:bodyPr/>
        <a:lstStyle/>
        <a:p>
          <a:r>
            <a:rPr lang="pl-PL" sz="1400" dirty="0"/>
            <a:t>6 monokularowych termowizorów obserwacyjnych</a:t>
          </a:r>
        </a:p>
      </dgm:t>
    </dgm:pt>
    <dgm:pt modelId="{36A57443-E33E-4C64-ACDE-7B4A5F49E716}" type="parTrans" cxnId="{02B20C81-6BD8-4F08-AC37-0C26E0BFD765}">
      <dgm:prSet/>
      <dgm:spPr/>
      <dgm:t>
        <a:bodyPr/>
        <a:lstStyle/>
        <a:p>
          <a:endParaRPr lang="pl-PL"/>
        </a:p>
      </dgm:t>
    </dgm:pt>
    <dgm:pt modelId="{4EB7B087-4F38-41EB-BA25-6F8CB1BEA598}" type="sibTrans" cxnId="{02B20C81-6BD8-4F08-AC37-0C26E0BFD765}">
      <dgm:prSet/>
      <dgm:spPr/>
      <dgm:t>
        <a:bodyPr/>
        <a:lstStyle/>
        <a:p>
          <a:endParaRPr lang="pl-PL"/>
        </a:p>
      </dgm:t>
    </dgm:pt>
    <dgm:pt modelId="{AB32D089-C92F-48B6-AEAE-3111FCCDC14C}">
      <dgm:prSet custT="1"/>
      <dgm:spPr/>
      <dgm:t>
        <a:bodyPr/>
        <a:lstStyle/>
        <a:p>
          <a:r>
            <a:rPr lang="pl-PL" sz="1400" dirty="0"/>
            <a:t>7 kasków na quady </a:t>
          </a:r>
          <a:r>
            <a:rPr lang="pl-PL" sz="1400"/>
            <a:t>z komunikacją</a:t>
          </a:r>
          <a:endParaRPr lang="pl-PL" sz="1400" dirty="0"/>
        </a:p>
      </dgm:t>
    </dgm:pt>
    <dgm:pt modelId="{1BFFDFDE-325B-44D4-B7B7-687CB11193A8}" type="parTrans" cxnId="{5988F541-58C9-4BAE-8237-480B203E2822}">
      <dgm:prSet/>
      <dgm:spPr/>
      <dgm:t>
        <a:bodyPr/>
        <a:lstStyle/>
        <a:p>
          <a:endParaRPr lang="pl-PL"/>
        </a:p>
      </dgm:t>
    </dgm:pt>
    <dgm:pt modelId="{286590AC-6B9A-41F1-B14E-002A07956EE2}" type="sibTrans" cxnId="{5988F541-58C9-4BAE-8237-480B203E2822}">
      <dgm:prSet/>
      <dgm:spPr/>
      <dgm:t>
        <a:bodyPr/>
        <a:lstStyle/>
        <a:p>
          <a:endParaRPr lang="pl-PL"/>
        </a:p>
      </dgm:t>
    </dgm:pt>
    <dgm:pt modelId="{5844B9A9-F0D3-4761-AD50-751F6F7525E4}" type="pres">
      <dgm:prSet presAssocID="{49056E24-75A5-4206-AE95-2FABC7B1D2C0}" presName="layout" presStyleCnt="0">
        <dgm:presLayoutVars>
          <dgm:chMax/>
          <dgm:chPref/>
          <dgm:dir/>
          <dgm:resizeHandles/>
        </dgm:presLayoutVars>
      </dgm:prSet>
      <dgm:spPr/>
    </dgm:pt>
    <dgm:pt modelId="{5D33F576-B88F-4D52-9526-31C76A784ED5}" type="pres">
      <dgm:prSet presAssocID="{70A03D1D-BA34-425D-91FC-029901455EAE}" presName="root" presStyleCnt="0">
        <dgm:presLayoutVars>
          <dgm:chMax/>
          <dgm:chPref/>
        </dgm:presLayoutVars>
      </dgm:prSet>
      <dgm:spPr/>
    </dgm:pt>
    <dgm:pt modelId="{95943F78-7146-445C-BA29-5FCC5295D99C}" type="pres">
      <dgm:prSet presAssocID="{70A03D1D-BA34-425D-91FC-029901455EAE}" presName="rootComposite" presStyleCnt="0">
        <dgm:presLayoutVars/>
      </dgm:prSet>
      <dgm:spPr/>
    </dgm:pt>
    <dgm:pt modelId="{A491795A-55CE-4590-9231-D0880495891D}" type="pres">
      <dgm:prSet presAssocID="{70A03D1D-BA34-425D-91FC-029901455EAE}" presName="ParentAccent" presStyleLbl="alignNode1" presStyleIdx="0" presStyleCnt="3"/>
      <dgm:spPr/>
    </dgm:pt>
    <dgm:pt modelId="{58C8DD37-69DC-44F8-A077-0CC7F1BAD201}" type="pres">
      <dgm:prSet presAssocID="{70A03D1D-BA34-425D-91FC-029901455EAE}" presName="ParentSmallAccent" presStyleLbl="fgAcc1" presStyleIdx="0" presStyleCnt="3"/>
      <dgm:spPr/>
    </dgm:pt>
    <dgm:pt modelId="{DD88FB4D-E170-4304-8063-BA9B8D6F4716}" type="pres">
      <dgm:prSet presAssocID="{70A03D1D-BA34-425D-91FC-029901455EAE}" presName="Parent" presStyleLbl="revTx" presStyleIdx="0" presStyleCnt="23">
        <dgm:presLayoutVars>
          <dgm:chMax/>
          <dgm:chPref val="4"/>
          <dgm:bulletEnabled val="1"/>
        </dgm:presLayoutVars>
      </dgm:prSet>
      <dgm:spPr/>
    </dgm:pt>
    <dgm:pt modelId="{CDA72DEC-20A1-427D-8EA1-34D4253C2B58}" type="pres">
      <dgm:prSet presAssocID="{70A03D1D-BA34-425D-91FC-029901455EAE}" presName="childShape" presStyleCnt="0">
        <dgm:presLayoutVars>
          <dgm:chMax val="0"/>
          <dgm:chPref val="0"/>
        </dgm:presLayoutVars>
      </dgm:prSet>
      <dgm:spPr/>
    </dgm:pt>
    <dgm:pt modelId="{CAA00050-1725-44B5-A2A9-6447D5C74AE3}" type="pres">
      <dgm:prSet presAssocID="{1016D84D-1C8D-4030-952B-70C1BA98794B}" presName="childComposite" presStyleCnt="0">
        <dgm:presLayoutVars>
          <dgm:chMax val="0"/>
          <dgm:chPref val="0"/>
        </dgm:presLayoutVars>
      </dgm:prSet>
      <dgm:spPr/>
    </dgm:pt>
    <dgm:pt modelId="{228E94AC-8734-4EEA-9322-F816A3BF381C}" type="pres">
      <dgm:prSet presAssocID="{1016D84D-1C8D-4030-952B-70C1BA98794B}" presName="ChildAccent" presStyleLbl="solidFgAcc1" presStyleIdx="0" presStyleCnt="20"/>
      <dgm:spPr/>
    </dgm:pt>
    <dgm:pt modelId="{2DF4F433-C2DE-4F48-B821-1EEFF8936CD1}" type="pres">
      <dgm:prSet presAssocID="{1016D84D-1C8D-4030-952B-70C1BA98794B}" presName="Child" presStyleLbl="revTx" presStyleIdx="1" presStyleCnt="23">
        <dgm:presLayoutVars>
          <dgm:chMax val="0"/>
          <dgm:chPref val="0"/>
          <dgm:bulletEnabled val="1"/>
        </dgm:presLayoutVars>
      </dgm:prSet>
      <dgm:spPr/>
    </dgm:pt>
    <dgm:pt modelId="{AF3051B9-6BD1-4ED2-A43E-8E37569E4157}" type="pres">
      <dgm:prSet presAssocID="{0A03C09D-6251-408D-B350-D4DC0E6F9C68}" presName="childComposite" presStyleCnt="0">
        <dgm:presLayoutVars>
          <dgm:chMax val="0"/>
          <dgm:chPref val="0"/>
        </dgm:presLayoutVars>
      </dgm:prSet>
      <dgm:spPr/>
    </dgm:pt>
    <dgm:pt modelId="{298C4540-B3F3-4AE9-AE6D-E0D402C0D761}" type="pres">
      <dgm:prSet presAssocID="{0A03C09D-6251-408D-B350-D4DC0E6F9C68}" presName="ChildAccent" presStyleLbl="solidFgAcc1" presStyleIdx="1" presStyleCnt="20"/>
      <dgm:spPr/>
    </dgm:pt>
    <dgm:pt modelId="{DAF66708-2D07-4BD0-934E-1F1A71DC7C41}" type="pres">
      <dgm:prSet presAssocID="{0A03C09D-6251-408D-B350-D4DC0E6F9C68}" presName="Child" presStyleLbl="revTx" presStyleIdx="2" presStyleCnt="23">
        <dgm:presLayoutVars>
          <dgm:chMax val="0"/>
          <dgm:chPref val="0"/>
          <dgm:bulletEnabled val="1"/>
        </dgm:presLayoutVars>
      </dgm:prSet>
      <dgm:spPr/>
    </dgm:pt>
    <dgm:pt modelId="{1BDEADA8-0B46-4D59-A6E7-DB87E7B2E6C9}" type="pres">
      <dgm:prSet presAssocID="{5CDAD5D6-FF41-465A-802D-DA97B9ECFA7B}" presName="childComposite" presStyleCnt="0">
        <dgm:presLayoutVars>
          <dgm:chMax val="0"/>
          <dgm:chPref val="0"/>
        </dgm:presLayoutVars>
      </dgm:prSet>
      <dgm:spPr/>
    </dgm:pt>
    <dgm:pt modelId="{1D85C813-708C-4E6D-9FDC-6AF452924CF6}" type="pres">
      <dgm:prSet presAssocID="{5CDAD5D6-FF41-465A-802D-DA97B9ECFA7B}" presName="ChildAccent" presStyleLbl="solidFgAcc1" presStyleIdx="2" presStyleCnt="20"/>
      <dgm:spPr/>
    </dgm:pt>
    <dgm:pt modelId="{54657B1B-9680-4081-A81F-61AD436CEEE8}" type="pres">
      <dgm:prSet presAssocID="{5CDAD5D6-FF41-465A-802D-DA97B9ECFA7B}" presName="Child" presStyleLbl="revTx" presStyleIdx="3" presStyleCnt="23">
        <dgm:presLayoutVars>
          <dgm:chMax val="0"/>
          <dgm:chPref val="0"/>
          <dgm:bulletEnabled val="1"/>
        </dgm:presLayoutVars>
      </dgm:prSet>
      <dgm:spPr/>
    </dgm:pt>
    <dgm:pt modelId="{6F2B0FF8-5255-409D-8D0C-6650E0D13005}" type="pres">
      <dgm:prSet presAssocID="{C0D06529-F08C-479D-B0BA-DEFB5CCA2E9F}" presName="childComposite" presStyleCnt="0">
        <dgm:presLayoutVars>
          <dgm:chMax val="0"/>
          <dgm:chPref val="0"/>
        </dgm:presLayoutVars>
      </dgm:prSet>
      <dgm:spPr/>
    </dgm:pt>
    <dgm:pt modelId="{9BDEEF5B-C823-4E79-815A-EC7E26247B06}" type="pres">
      <dgm:prSet presAssocID="{C0D06529-F08C-479D-B0BA-DEFB5CCA2E9F}" presName="ChildAccent" presStyleLbl="solidFgAcc1" presStyleIdx="3" presStyleCnt="20"/>
      <dgm:spPr/>
    </dgm:pt>
    <dgm:pt modelId="{E06F68A2-477A-456A-A0D9-9FA05A2A2DF9}" type="pres">
      <dgm:prSet presAssocID="{C0D06529-F08C-479D-B0BA-DEFB5CCA2E9F}" presName="Child" presStyleLbl="revTx" presStyleIdx="4" presStyleCnt="23">
        <dgm:presLayoutVars>
          <dgm:chMax val="0"/>
          <dgm:chPref val="0"/>
          <dgm:bulletEnabled val="1"/>
        </dgm:presLayoutVars>
      </dgm:prSet>
      <dgm:spPr/>
    </dgm:pt>
    <dgm:pt modelId="{81DB7F2C-450A-44F6-9959-7A44F7ADA579}" type="pres">
      <dgm:prSet presAssocID="{021F8A9D-3F78-41C9-8DB3-F2C6B06BD17A}" presName="childComposite" presStyleCnt="0">
        <dgm:presLayoutVars>
          <dgm:chMax val="0"/>
          <dgm:chPref val="0"/>
        </dgm:presLayoutVars>
      </dgm:prSet>
      <dgm:spPr/>
    </dgm:pt>
    <dgm:pt modelId="{A022C1FD-3BB4-4590-9475-4CB64C9924FB}" type="pres">
      <dgm:prSet presAssocID="{021F8A9D-3F78-41C9-8DB3-F2C6B06BD17A}" presName="ChildAccent" presStyleLbl="solidFgAcc1" presStyleIdx="4" presStyleCnt="20"/>
      <dgm:spPr/>
    </dgm:pt>
    <dgm:pt modelId="{4F770C72-4D39-401E-AF75-41ADF4BABBCF}" type="pres">
      <dgm:prSet presAssocID="{021F8A9D-3F78-41C9-8DB3-F2C6B06BD17A}" presName="Child" presStyleLbl="revTx" presStyleIdx="5" presStyleCnt="23">
        <dgm:presLayoutVars>
          <dgm:chMax val="0"/>
          <dgm:chPref val="0"/>
          <dgm:bulletEnabled val="1"/>
        </dgm:presLayoutVars>
      </dgm:prSet>
      <dgm:spPr/>
    </dgm:pt>
    <dgm:pt modelId="{8BD7BB4B-8020-4AFE-A36D-79205F0533CA}" type="pres">
      <dgm:prSet presAssocID="{5D52A571-0F7E-47B0-BB89-C184106E0AC3}" presName="root" presStyleCnt="0">
        <dgm:presLayoutVars>
          <dgm:chMax/>
          <dgm:chPref/>
        </dgm:presLayoutVars>
      </dgm:prSet>
      <dgm:spPr/>
    </dgm:pt>
    <dgm:pt modelId="{F328366A-6DBE-4E25-A4C9-A02E5E7A5CF0}" type="pres">
      <dgm:prSet presAssocID="{5D52A571-0F7E-47B0-BB89-C184106E0AC3}" presName="rootComposite" presStyleCnt="0">
        <dgm:presLayoutVars/>
      </dgm:prSet>
      <dgm:spPr/>
    </dgm:pt>
    <dgm:pt modelId="{85FFC5B2-1BFC-4FC1-846E-C70420090A82}" type="pres">
      <dgm:prSet presAssocID="{5D52A571-0F7E-47B0-BB89-C184106E0AC3}" presName="ParentAccent" presStyleLbl="alignNode1" presStyleIdx="1" presStyleCnt="3"/>
      <dgm:spPr/>
    </dgm:pt>
    <dgm:pt modelId="{D46CA388-BA0C-42B4-A2AE-3D9EA00547D1}" type="pres">
      <dgm:prSet presAssocID="{5D52A571-0F7E-47B0-BB89-C184106E0AC3}" presName="ParentSmallAccent" presStyleLbl="fgAcc1" presStyleIdx="1" presStyleCnt="3"/>
      <dgm:spPr/>
    </dgm:pt>
    <dgm:pt modelId="{E108AD9D-FD57-406F-B797-B8105EE514BE}" type="pres">
      <dgm:prSet presAssocID="{5D52A571-0F7E-47B0-BB89-C184106E0AC3}" presName="Parent" presStyleLbl="revTx" presStyleIdx="6" presStyleCnt="23">
        <dgm:presLayoutVars>
          <dgm:chMax/>
          <dgm:chPref val="4"/>
          <dgm:bulletEnabled val="1"/>
        </dgm:presLayoutVars>
      </dgm:prSet>
      <dgm:spPr/>
    </dgm:pt>
    <dgm:pt modelId="{19067BC3-C893-4217-906B-1F3A7C2393AC}" type="pres">
      <dgm:prSet presAssocID="{5D52A571-0F7E-47B0-BB89-C184106E0AC3}" presName="childShape" presStyleCnt="0">
        <dgm:presLayoutVars>
          <dgm:chMax val="0"/>
          <dgm:chPref val="0"/>
        </dgm:presLayoutVars>
      </dgm:prSet>
      <dgm:spPr/>
    </dgm:pt>
    <dgm:pt modelId="{8F9962CA-329F-4EFA-A4B4-617322B74E6B}" type="pres">
      <dgm:prSet presAssocID="{23E81F67-0402-4308-A67E-3B2239BD03AB}" presName="childComposite" presStyleCnt="0">
        <dgm:presLayoutVars>
          <dgm:chMax val="0"/>
          <dgm:chPref val="0"/>
        </dgm:presLayoutVars>
      </dgm:prSet>
      <dgm:spPr/>
    </dgm:pt>
    <dgm:pt modelId="{A491380B-88A9-44CE-BF6C-2BB3424836E8}" type="pres">
      <dgm:prSet presAssocID="{23E81F67-0402-4308-A67E-3B2239BD03AB}" presName="ChildAccent" presStyleLbl="solidFgAcc1" presStyleIdx="5" presStyleCnt="20"/>
      <dgm:spPr/>
    </dgm:pt>
    <dgm:pt modelId="{FDE0D6F6-4E79-4129-B4B6-3CCAAB54B035}" type="pres">
      <dgm:prSet presAssocID="{23E81F67-0402-4308-A67E-3B2239BD03AB}" presName="Child" presStyleLbl="revTx" presStyleIdx="7" presStyleCnt="23">
        <dgm:presLayoutVars>
          <dgm:chMax val="0"/>
          <dgm:chPref val="0"/>
          <dgm:bulletEnabled val="1"/>
        </dgm:presLayoutVars>
      </dgm:prSet>
      <dgm:spPr/>
    </dgm:pt>
    <dgm:pt modelId="{13298A64-EF52-4D46-8509-362E0B2DF90C}" type="pres">
      <dgm:prSet presAssocID="{DEA642BD-879B-4F25-A210-0B64D3C7DB8B}" presName="childComposite" presStyleCnt="0">
        <dgm:presLayoutVars>
          <dgm:chMax val="0"/>
          <dgm:chPref val="0"/>
        </dgm:presLayoutVars>
      </dgm:prSet>
      <dgm:spPr/>
    </dgm:pt>
    <dgm:pt modelId="{BFD2AD47-05DA-49D4-970C-9714429764D3}" type="pres">
      <dgm:prSet presAssocID="{DEA642BD-879B-4F25-A210-0B64D3C7DB8B}" presName="ChildAccent" presStyleLbl="solidFgAcc1" presStyleIdx="6" presStyleCnt="20"/>
      <dgm:spPr/>
    </dgm:pt>
    <dgm:pt modelId="{880D604F-2AD1-4E92-A8A9-7756311FB2A0}" type="pres">
      <dgm:prSet presAssocID="{DEA642BD-879B-4F25-A210-0B64D3C7DB8B}" presName="Child" presStyleLbl="revTx" presStyleIdx="8" presStyleCnt="23">
        <dgm:presLayoutVars>
          <dgm:chMax val="0"/>
          <dgm:chPref val="0"/>
          <dgm:bulletEnabled val="1"/>
        </dgm:presLayoutVars>
      </dgm:prSet>
      <dgm:spPr/>
    </dgm:pt>
    <dgm:pt modelId="{61CF0955-94B3-44D0-89E2-AEE3E5EB7766}" type="pres">
      <dgm:prSet presAssocID="{F2509309-70AB-4740-9579-B28FBBEDF99A}" presName="childComposite" presStyleCnt="0">
        <dgm:presLayoutVars>
          <dgm:chMax val="0"/>
          <dgm:chPref val="0"/>
        </dgm:presLayoutVars>
      </dgm:prSet>
      <dgm:spPr/>
    </dgm:pt>
    <dgm:pt modelId="{112A6D87-21DC-42F9-BFEA-413CC7C92630}" type="pres">
      <dgm:prSet presAssocID="{F2509309-70AB-4740-9579-B28FBBEDF99A}" presName="ChildAccent" presStyleLbl="solidFgAcc1" presStyleIdx="7" presStyleCnt="20"/>
      <dgm:spPr/>
    </dgm:pt>
    <dgm:pt modelId="{8F3300FE-8C2B-4D3E-8729-764752B151D9}" type="pres">
      <dgm:prSet presAssocID="{F2509309-70AB-4740-9579-B28FBBEDF99A}" presName="Child" presStyleLbl="revTx" presStyleIdx="9" presStyleCnt="23">
        <dgm:presLayoutVars>
          <dgm:chMax val="0"/>
          <dgm:chPref val="0"/>
          <dgm:bulletEnabled val="1"/>
        </dgm:presLayoutVars>
      </dgm:prSet>
      <dgm:spPr/>
    </dgm:pt>
    <dgm:pt modelId="{E56D1540-DB76-4043-8B39-61178DA7F2DF}" type="pres">
      <dgm:prSet presAssocID="{1DDE32BE-AEE0-4DDC-9D26-51BC68A4088A}" presName="childComposite" presStyleCnt="0">
        <dgm:presLayoutVars>
          <dgm:chMax val="0"/>
          <dgm:chPref val="0"/>
        </dgm:presLayoutVars>
      </dgm:prSet>
      <dgm:spPr/>
    </dgm:pt>
    <dgm:pt modelId="{F70CDA45-4DB5-44B4-9125-46F4B6373F57}" type="pres">
      <dgm:prSet presAssocID="{1DDE32BE-AEE0-4DDC-9D26-51BC68A4088A}" presName="ChildAccent" presStyleLbl="solidFgAcc1" presStyleIdx="8" presStyleCnt="20"/>
      <dgm:spPr/>
    </dgm:pt>
    <dgm:pt modelId="{13E4DEDC-E799-4143-802D-0C7BE96FE01E}" type="pres">
      <dgm:prSet presAssocID="{1DDE32BE-AEE0-4DDC-9D26-51BC68A4088A}" presName="Child" presStyleLbl="revTx" presStyleIdx="10" presStyleCnt="23">
        <dgm:presLayoutVars>
          <dgm:chMax val="0"/>
          <dgm:chPref val="0"/>
          <dgm:bulletEnabled val="1"/>
        </dgm:presLayoutVars>
      </dgm:prSet>
      <dgm:spPr/>
    </dgm:pt>
    <dgm:pt modelId="{F2A17B2F-59B6-4FA6-8CE4-29E8EF5D3652}" type="pres">
      <dgm:prSet presAssocID="{BE85B79C-7355-4A95-9937-DA34BB59371A}" presName="childComposite" presStyleCnt="0">
        <dgm:presLayoutVars>
          <dgm:chMax val="0"/>
          <dgm:chPref val="0"/>
        </dgm:presLayoutVars>
      </dgm:prSet>
      <dgm:spPr/>
    </dgm:pt>
    <dgm:pt modelId="{225FF3B6-E65E-4F9A-98A5-4103A3B764C1}" type="pres">
      <dgm:prSet presAssocID="{BE85B79C-7355-4A95-9937-DA34BB59371A}" presName="ChildAccent" presStyleLbl="solidFgAcc1" presStyleIdx="9" presStyleCnt="20"/>
      <dgm:spPr/>
    </dgm:pt>
    <dgm:pt modelId="{DAA3D4C1-9178-4392-9024-6C9455C82BC4}" type="pres">
      <dgm:prSet presAssocID="{BE85B79C-7355-4A95-9937-DA34BB59371A}" presName="Child" presStyleLbl="revTx" presStyleIdx="11" presStyleCnt="23">
        <dgm:presLayoutVars>
          <dgm:chMax val="0"/>
          <dgm:chPref val="0"/>
          <dgm:bulletEnabled val="1"/>
        </dgm:presLayoutVars>
      </dgm:prSet>
      <dgm:spPr/>
    </dgm:pt>
    <dgm:pt modelId="{EA086686-FB00-4896-A0F0-5EF82605F136}" type="pres">
      <dgm:prSet presAssocID="{44A3B539-B135-4242-A3F5-05A5D80A7D96}" presName="childComposite" presStyleCnt="0">
        <dgm:presLayoutVars>
          <dgm:chMax val="0"/>
          <dgm:chPref val="0"/>
        </dgm:presLayoutVars>
      </dgm:prSet>
      <dgm:spPr/>
    </dgm:pt>
    <dgm:pt modelId="{78EE040B-20FE-41A2-8598-1AAF5498DCEC}" type="pres">
      <dgm:prSet presAssocID="{44A3B539-B135-4242-A3F5-05A5D80A7D96}" presName="ChildAccent" presStyleLbl="solidFgAcc1" presStyleIdx="10" presStyleCnt="20"/>
      <dgm:spPr/>
    </dgm:pt>
    <dgm:pt modelId="{0DFA45F3-00F4-45FD-9F3C-A98983CA6650}" type="pres">
      <dgm:prSet presAssocID="{44A3B539-B135-4242-A3F5-05A5D80A7D96}" presName="Child" presStyleLbl="revTx" presStyleIdx="12" presStyleCnt="23">
        <dgm:presLayoutVars>
          <dgm:chMax val="0"/>
          <dgm:chPref val="0"/>
          <dgm:bulletEnabled val="1"/>
        </dgm:presLayoutVars>
      </dgm:prSet>
      <dgm:spPr/>
    </dgm:pt>
    <dgm:pt modelId="{9E673FFF-7BCE-4DE2-82C3-5683EC9BC2F6}" type="pres">
      <dgm:prSet presAssocID="{C42FD713-86F7-4637-A597-C17B76EF7D71}" presName="childComposite" presStyleCnt="0">
        <dgm:presLayoutVars>
          <dgm:chMax val="0"/>
          <dgm:chPref val="0"/>
        </dgm:presLayoutVars>
      </dgm:prSet>
      <dgm:spPr/>
    </dgm:pt>
    <dgm:pt modelId="{A0B6C86D-6E79-4D50-960C-F24582238CF6}" type="pres">
      <dgm:prSet presAssocID="{C42FD713-86F7-4637-A597-C17B76EF7D71}" presName="ChildAccent" presStyleLbl="solidFgAcc1" presStyleIdx="11" presStyleCnt="20"/>
      <dgm:spPr/>
    </dgm:pt>
    <dgm:pt modelId="{5DCBCDC4-1131-47BD-9E83-74A558DEC69B}" type="pres">
      <dgm:prSet presAssocID="{C42FD713-86F7-4637-A597-C17B76EF7D71}" presName="Child" presStyleLbl="revTx" presStyleIdx="13" presStyleCnt="23">
        <dgm:presLayoutVars>
          <dgm:chMax val="0"/>
          <dgm:chPref val="0"/>
          <dgm:bulletEnabled val="1"/>
        </dgm:presLayoutVars>
      </dgm:prSet>
      <dgm:spPr/>
    </dgm:pt>
    <dgm:pt modelId="{AB473FAD-A4F6-4816-97FE-3822210904F4}" type="pres">
      <dgm:prSet presAssocID="{C5D6F570-94BE-47A3-A9C0-737A3931D5EF}" presName="childComposite" presStyleCnt="0">
        <dgm:presLayoutVars>
          <dgm:chMax val="0"/>
          <dgm:chPref val="0"/>
        </dgm:presLayoutVars>
      </dgm:prSet>
      <dgm:spPr/>
    </dgm:pt>
    <dgm:pt modelId="{AC9752AD-7CB3-458E-BDE5-69861E6632A9}" type="pres">
      <dgm:prSet presAssocID="{C5D6F570-94BE-47A3-A9C0-737A3931D5EF}" presName="ChildAccent" presStyleLbl="solidFgAcc1" presStyleIdx="12" presStyleCnt="20"/>
      <dgm:spPr/>
    </dgm:pt>
    <dgm:pt modelId="{F889405C-E26B-418F-BE42-A79AB823CA59}" type="pres">
      <dgm:prSet presAssocID="{C5D6F570-94BE-47A3-A9C0-737A3931D5EF}" presName="Child" presStyleLbl="revTx" presStyleIdx="14" presStyleCnt="23">
        <dgm:presLayoutVars>
          <dgm:chMax val="0"/>
          <dgm:chPref val="0"/>
          <dgm:bulletEnabled val="1"/>
        </dgm:presLayoutVars>
      </dgm:prSet>
      <dgm:spPr/>
    </dgm:pt>
    <dgm:pt modelId="{8C6422A1-24DF-4F55-808E-CABED38C0AC3}" type="pres">
      <dgm:prSet presAssocID="{762CB9DE-5A55-4CB1-A09C-18091DAC4A10}" presName="root" presStyleCnt="0">
        <dgm:presLayoutVars>
          <dgm:chMax/>
          <dgm:chPref/>
        </dgm:presLayoutVars>
      </dgm:prSet>
      <dgm:spPr/>
    </dgm:pt>
    <dgm:pt modelId="{8C5ECA17-40FD-4B4F-B5CA-3B65AFAC781D}" type="pres">
      <dgm:prSet presAssocID="{762CB9DE-5A55-4CB1-A09C-18091DAC4A10}" presName="rootComposite" presStyleCnt="0">
        <dgm:presLayoutVars/>
      </dgm:prSet>
      <dgm:spPr/>
    </dgm:pt>
    <dgm:pt modelId="{6D5052EB-2CF1-4203-AFF0-7F5D5F4268FA}" type="pres">
      <dgm:prSet presAssocID="{762CB9DE-5A55-4CB1-A09C-18091DAC4A10}" presName="ParentAccent" presStyleLbl="alignNode1" presStyleIdx="2" presStyleCnt="3"/>
      <dgm:spPr/>
    </dgm:pt>
    <dgm:pt modelId="{AF69F2C8-50BD-4127-B0A9-E601188B61AB}" type="pres">
      <dgm:prSet presAssocID="{762CB9DE-5A55-4CB1-A09C-18091DAC4A10}" presName="ParentSmallAccent" presStyleLbl="fgAcc1" presStyleIdx="2" presStyleCnt="3"/>
      <dgm:spPr/>
    </dgm:pt>
    <dgm:pt modelId="{68F68A12-9364-4EA5-8D3A-DC47729EF7FC}" type="pres">
      <dgm:prSet presAssocID="{762CB9DE-5A55-4CB1-A09C-18091DAC4A10}" presName="Parent" presStyleLbl="revTx" presStyleIdx="15" presStyleCnt="23">
        <dgm:presLayoutVars>
          <dgm:chMax/>
          <dgm:chPref val="4"/>
          <dgm:bulletEnabled val="1"/>
        </dgm:presLayoutVars>
      </dgm:prSet>
      <dgm:spPr/>
    </dgm:pt>
    <dgm:pt modelId="{F705184A-BC04-44AB-BB4E-AAC1C9D1E3B5}" type="pres">
      <dgm:prSet presAssocID="{762CB9DE-5A55-4CB1-A09C-18091DAC4A10}" presName="childShape" presStyleCnt="0">
        <dgm:presLayoutVars>
          <dgm:chMax val="0"/>
          <dgm:chPref val="0"/>
        </dgm:presLayoutVars>
      </dgm:prSet>
      <dgm:spPr/>
    </dgm:pt>
    <dgm:pt modelId="{FA312003-4078-4F9B-95F2-4FE631D07706}" type="pres">
      <dgm:prSet presAssocID="{5639BD30-BACF-4F63-B20C-8B2E9342203A}" presName="childComposite" presStyleCnt="0">
        <dgm:presLayoutVars>
          <dgm:chMax val="0"/>
          <dgm:chPref val="0"/>
        </dgm:presLayoutVars>
      </dgm:prSet>
      <dgm:spPr/>
    </dgm:pt>
    <dgm:pt modelId="{A885E526-4118-496B-B4C0-2BEC7052F45E}" type="pres">
      <dgm:prSet presAssocID="{5639BD30-BACF-4F63-B20C-8B2E9342203A}" presName="ChildAccent" presStyleLbl="solidFgAcc1" presStyleIdx="13" presStyleCnt="20"/>
      <dgm:spPr/>
    </dgm:pt>
    <dgm:pt modelId="{AB08F012-6B13-4BAA-B2DD-B61AFF5DF2B5}" type="pres">
      <dgm:prSet presAssocID="{5639BD30-BACF-4F63-B20C-8B2E9342203A}" presName="Child" presStyleLbl="revTx" presStyleIdx="16" presStyleCnt="23">
        <dgm:presLayoutVars>
          <dgm:chMax val="0"/>
          <dgm:chPref val="0"/>
          <dgm:bulletEnabled val="1"/>
        </dgm:presLayoutVars>
      </dgm:prSet>
      <dgm:spPr/>
    </dgm:pt>
    <dgm:pt modelId="{B3150548-E7A6-4B1C-8121-FE09AA84E43E}" type="pres">
      <dgm:prSet presAssocID="{C54A5B88-B492-44B6-9048-8E909854AEE7}" presName="childComposite" presStyleCnt="0">
        <dgm:presLayoutVars>
          <dgm:chMax val="0"/>
          <dgm:chPref val="0"/>
        </dgm:presLayoutVars>
      </dgm:prSet>
      <dgm:spPr/>
    </dgm:pt>
    <dgm:pt modelId="{153FA17D-D7A8-4812-9E98-4B399B650DFA}" type="pres">
      <dgm:prSet presAssocID="{C54A5B88-B492-44B6-9048-8E909854AEE7}" presName="ChildAccent" presStyleLbl="solidFgAcc1" presStyleIdx="14" presStyleCnt="20"/>
      <dgm:spPr/>
    </dgm:pt>
    <dgm:pt modelId="{AC23F953-7929-4BFA-96BC-1B4CB90B7310}" type="pres">
      <dgm:prSet presAssocID="{C54A5B88-B492-44B6-9048-8E909854AEE7}" presName="Child" presStyleLbl="revTx" presStyleIdx="17" presStyleCnt="23">
        <dgm:presLayoutVars>
          <dgm:chMax val="0"/>
          <dgm:chPref val="0"/>
          <dgm:bulletEnabled val="1"/>
        </dgm:presLayoutVars>
      </dgm:prSet>
      <dgm:spPr/>
    </dgm:pt>
    <dgm:pt modelId="{810F2970-5DE9-4914-8E94-A2A070EF0DF9}" type="pres">
      <dgm:prSet presAssocID="{12C197F4-4CE8-47E1-B162-0B71B09D0AC9}" presName="childComposite" presStyleCnt="0">
        <dgm:presLayoutVars>
          <dgm:chMax val="0"/>
          <dgm:chPref val="0"/>
        </dgm:presLayoutVars>
      </dgm:prSet>
      <dgm:spPr/>
    </dgm:pt>
    <dgm:pt modelId="{7ACB67C8-06F6-4E77-AFBB-A2C4B29C0BD6}" type="pres">
      <dgm:prSet presAssocID="{12C197F4-4CE8-47E1-B162-0B71B09D0AC9}" presName="ChildAccent" presStyleLbl="solidFgAcc1" presStyleIdx="15" presStyleCnt="20"/>
      <dgm:spPr/>
    </dgm:pt>
    <dgm:pt modelId="{807C3266-D190-4613-AF44-EC3E202BF1E5}" type="pres">
      <dgm:prSet presAssocID="{12C197F4-4CE8-47E1-B162-0B71B09D0AC9}" presName="Child" presStyleLbl="revTx" presStyleIdx="18" presStyleCnt="23">
        <dgm:presLayoutVars>
          <dgm:chMax val="0"/>
          <dgm:chPref val="0"/>
          <dgm:bulletEnabled val="1"/>
        </dgm:presLayoutVars>
      </dgm:prSet>
      <dgm:spPr/>
    </dgm:pt>
    <dgm:pt modelId="{41F5412F-F29E-4CBB-916D-40614D148718}" type="pres">
      <dgm:prSet presAssocID="{461D1C6D-B535-41FA-9C1F-7A0E85A25380}" presName="childComposite" presStyleCnt="0">
        <dgm:presLayoutVars>
          <dgm:chMax val="0"/>
          <dgm:chPref val="0"/>
        </dgm:presLayoutVars>
      </dgm:prSet>
      <dgm:spPr/>
    </dgm:pt>
    <dgm:pt modelId="{B126B5F0-AAE4-4EDA-91E7-F0E06FD30A80}" type="pres">
      <dgm:prSet presAssocID="{461D1C6D-B535-41FA-9C1F-7A0E85A25380}" presName="ChildAccent" presStyleLbl="solidFgAcc1" presStyleIdx="16" presStyleCnt="20"/>
      <dgm:spPr/>
    </dgm:pt>
    <dgm:pt modelId="{15960DA1-0ACA-482E-862E-C7F76536A389}" type="pres">
      <dgm:prSet presAssocID="{461D1C6D-B535-41FA-9C1F-7A0E85A25380}" presName="Child" presStyleLbl="revTx" presStyleIdx="19" presStyleCnt="23">
        <dgm:presLayoutVars>
          <dgm:chMax val="0"/>
          <dgm:chPref val="0"/>
          <dgm:bulletEnabled val="1"/>
        </dgm:presLayoutVars>
      </dgm:prSet>
      <dgm:spPr/>
    </dgm:pt>
    <dgm:pt modelId="{A71B7CA4-59CE-46B4-9F6D-DFDAB3706F99}" type="pres">
      <dgm:prSet presAssocID="{1FA28195-095B-439A-9302-7F67981D8278}" presName="childComposite" presStyleCnt="0">
        <dgm:presLayoutVars>
          <dgm:chMax val="0"/>
          <dgm:chPref val="0"/>
        </dgm:presLayoutVars>
      </dgm:prSet>
      <dgm:spPr/>
    </dgm:pt>
    <dgm:pt modelId="{1F50D2FF-F148-4911-9929-C7D612F678BD}" type="pres">
      <dgm:prSet presAssocID="{1FA28195-095B-439A-9302-7F67981D8278}" presName="ChildAccent" presStyleLbl="solidFgAcc1" presStyleIdx="17" presStyleCnt="20"/>
      <dgm:spPr/>
    </dgm:pt>
    <dgm:pt modelId="{A1515434-5629-472C-8A6E-F2BB28BB5F37}" type="pres">
      <dgm:prSet presAssocID="{1FA28195-095B-439A-9302-7F67981D8278}" presName="Child" presStyleLbl="revTx" presStyleIdx="20" presStyleCnt="23">
        <dgm:presLayoutVars>
          <dgm:chMax val="0"/>
          <dgm:chPref val="0"/>
          <dgm:bulletEnabled val="1"/>
        </dgm:presLayoutVars>
      </dgm:prSet>
      <dgm:spPr/>
    </dgm:pt>
    <dgm:pt modelId="{91191C2B-2B5C-48E7-881B-F82DA4D5C171}" type="pres">
      <dgm:prSet presAssocID="{A8BBD329-36C0-4764-9C8E-DA073A2AB114}" presName="childComposite" presStyleCnt="0">
        <dgm:presLayoutVars>
          <dgm:chMax val="0"/>
          <dgm:chPref val="0"/>
        </dgm:presLayoutVars>
      </dgm:prSet>
      <dgm:spPr/>
    </dgm:pt>
    <dgm:pt modelId="{BC131AA3-93E8-4155-BC51-79BDBE72180D}" type="pres">
      <dgm:prSet presAssocID="{A8BBD329-36C0-4764-9C8E-DA073A2AB114}" presName="ChildAccent" presStyleLbl="solidFgAcc1" presStyleIdx="18" presStyleCnt="20"/>
      <dgm:spPr/>
    </dgm:pt>
    <dgm:pt modelId="{E09A2F0E-CC3B-491F-AEF7-E82FFF027E5E}" type="pres">
      <dgm:prSet presAssocID="{A8BBD329-36C0-4764-9C8E-DA073A2AB114}" presName="Child" presStyleLbl="revTx" presStyleIdx="21" presStyleCnt="23">
        <dgm:presLayoutVars>
          <dgm:chMax val="0"/>
          <dgm:chPref val="0"/>
          <dgm:bulletEnabled val="1"/>
        </dgm:presLayoutVars>
      </dgm:prSet>
      <dgm:spPr/>
    </dgm:pt>
    <dgm:pt modelId="{E68EAE7E-DBCD-45AA-9FE9-C90B29751039}" type="pres">
      <dgm:prSet presAssocID="{AB32D089-C92F-48B6-AEAE-3111FCCDC14C}" presName="childComposite" presStyleCnt="0">
        <dgm:presLayoutVars>
          <dgm:chMax val="0"/>
          <dgm:chPref val="0"/>
        </dgm:presLayoutVars>
      </dgm:prSet>
      <dgm:spPr/>
    </dgm:pt>
    <dgm:pt modelId="{F0A7BFE3-5978-4DB9-9050-A610C4827A14}" type="pres">
      <dgm:prSet presAssocID="{AB32D089-C92F-48B6-AEAE-3111FCCDC14C}" presName="ChildAccent" presStyleLbl="solidFgAcc1" presStyleIdx="19" presStyleCnt="20"/>
      <dgm:spPr/>
    </dgm:pt>
    <dgm:pt modelId="{EA68374A-E347-43EA-B88A-95DD0528C262}" type="pres">
      <dgm:prSet presAssocID="{AB32D089-C92F-48B6-AEAE-3111FCCDC14C}" presName="Child" presStyleLbl="revTx" presStyleIdx="22" presStyleCnt="23">
        <dgm:presLayoutVars>
          <dgm:chMax val="0"/>
          <dgm:chPref val="0"/>
          <dgm:bulletEnabled val="1"/>
        </dgm:presLayoutVars>
      </dgm:prSet>
      <dgm:spPr/>
    </dgm:pt>
  </dgm:ptLst>
  <dgm:cxnLst>
    <dgm:cxn modelId="{1472E902-32F1-4592-A429-A56C60AAA6C3}" type="presOf" srcId="{12C197F4-4CE8-47E1-B162-0B71B09D0AC9}" destId="{807C3266-D190-4613-AF44-EC3E202BF1E5}" srcOrd="0" destOrd="0" presId="urn:microsoft.com/office/officeart/2008/layout/SquareAccentList"/>
    <dgm:cxn modelId="{6AE8F103-921A-4553-A1E0-1E586E41D1B7}" srcId="{762CB9DE-5A55-4CB1-A09C-18091DAC4A10}" destId="{12C197F4-4CE8-47E1-B162-0B71B09D0AC9}" srcOrd="2" destOrd="0" parTransId="{C7005FCE-94E0-4F4B-B8CB-C3F3637816E2}" sibTransId="{07E9CAC5-130F-4E58-80D2-53C820EE1580}"/>
    <dgm:cxn modelId="{B1A3CA07-3CE8-4B46-B4EE-C56E6726D0FF}" type="presOf" srcId="{AB32D089-C92F-48B6-AEAE-3111FCCDC14C}" destId="{EA68374A-E347-43EA-B88A-95DD0528C262}" srcOrd="0" destOrd="0" presId="urn:microsoft.com/office/officeart/2008/layout/SquareAccentList"/>
    <dgm:cxn modelId="{C78B2D0F-D51F-489D-80F5-A79E9C6EC6E5}" type="presOf" srcId="{461D1C6D-B535-41FA-9C1F-7A0E85A25380}" destId="{15960DA1-0ACA-482E-862E-C7F76536A389}" srcOrd="0" destOrd="0" presId="urn:microsoft.com/office/officeart/2008/layout/SquareAccentList"/>
    <dgm:cxn modelId="{5EB7C00F-21A0-4779-9D5E-E91F9711B900}" type="presOf" srcId="{5D52A571-0F7E-47B0-BB89-C184106E0AC3}" destId="{E108AD9D-FD57-406F-B797-B8105EE514BE}" srcOrd="0" destOrd="0" presId="urn:microsoft.com/office/officeart/2008/layout/SquareAccentList"/>
    <dgm:cxn modelId="{17CB7E10-6F1C-4CBC-855A-FCA106454B11}" srcId="{5D52A571-0F7E-47B0-BB89-C184106E0AC3}" destId="{DEA642BD-879B-4F25-A210-0B64D3C7DB8B}" srcOrd="1" destOrd="0" parTransId="{6BD134FF-559E-4063-9D52-6EDEC5049E75}" sibTransId="{8606BA70-B30D-4527-A16E-01EA10640590}"/>
    <dgm:cxn modelId="{658C8626-FBB5-43FE-AC7F-7FE658A13CCB}" srcId="{762CB9DE-5A55-4CB1-A09C-18091DAC4A10}" destId="{461D1C6D-B535-41FA-9C1F-7A0E85A25380}" srcOrd="3" destOrd="0" parTransId="{233C62EF-FF90-45CC-A062-6C11E86306AA}" sibTransId="{5092FCFF-1D8B-4F09-9D69-01501AAAC85F}"/>
    <dgm:cxn modelId="{233E522A-326F-41FA-9BD4-942A7B38639F}" type="presOf" srcId="{0A03C09D-6251-408D-B350-D4DC0E6F9C68}" destId="{DAF66708-2D07-4BD0-934E-1F1A71DC7C41}" srcOrd="0" destOrd="0" presId="urn:microsoft.com/office/officeart/2008/layout/SquareAccentList"/>
    <dgm:cxn modelId="{7A258C2A-35C7-4073-8F73-D1E07FD467D7}" type="presOf" srcId="{C42FD713-86F7-4637-A597-C17B76EF7D71}" destId="{5DCBCDC4-1131-47BD-9E83-74A558DEC69B}" srcOrd="0" destOrd="0" presId="urn:microsoft.com/office/officeart/2008/layout/SquareAccentList"/>
    <dgm:cxn modelId="{25032F2B-1887-4D61-A17E-31604CE2A416}" type="presOf" srcId="{70A03D1D-BA34-425D-91FC-029901455EAE}" destId="{DD88FB4D-E170-4304-8063-BA9B8D6F4716}" srcOrd="0" destOrd="0" presId="urn:microsoft.com/office/officeart/2008/layout/SquareAccentList"/>
    <dgm:cxn modelId="{F3ADB42C-1141-425F-8F06-5BE8E0CAE241}" srcId="{5D52A571-0F7E-47B0-BB89-C184106E0AC3}" destId="{BE85B79C-7355-4A95-9937-DA34BB59371A}" srcOrd="4" destOrd="0" parTransId="{F30BE704-BD3A-4DE9-8717-BAB147C4F282}" sibTransId="{8F7E78EC-1F24-4B3B-B667-CB9D63886ABA}"/>
    <dgm:cxn modelId="{C22EA52E-2FAF-453F-82B2-DFAD3D8E0278}" type="presOf" srcId="{C5D6F570-94BE-47A3-A9C0-737A3931D5EF}" destId="{F889405C-E26B-418F-BE42-A79AB823CA59}" srcOrd="0" destOrd="0" presId="urn:microsoft.com/office/officeart/2008/layout/SquareAccentList"/>
    <dgm:cxn modelId="{4F6A4132-49CC-40D1-BEB6-3FE8FD43BC75}" type="presOf" srcId="{021F8A9D-3F78-41C9-8DB3-F2C6B06BD17A}" destId="{4F770C72-4D39-401E-AF75-41ADF4BABBCF}" srcOrd="0" destOrd="0" presId="urn:microsoft.com/office/officeart/2008/layout/SquareAccentList"/>
    <dgm:cxn modelId="{0AD64B32-FC8D-470B-B251-F9612A47C6D4}" srcId="{762CB9DE-5A55-4CB1-A09C-18091DAC4A10}" destId="{1FA28195-095B-439A-9302-7F67981D8278}" srcOrd="4" destOrd="0" parTransId="{27A02FA6-1BC3-4445-913D-07D7F16196FC}" sibTransId="{45F96924-EA77-4FDB-B675-A2FC065DB4C2}"/>
    <dgm:cxn modelId="{0E645335-79A5-4E12-BF5E-743A6BE6A15C}" srcId="{70A03D1D-BA34-425D-91FC-029901455EAE}" destId="{C0D06529-F08C-479D-B0BA-DEFB5CCA2E9F}" srcOrd="3" destOrd="0" parTransId="{325BF538-7C34-4F24-A6E7-82A9F3B55FE3}" sibTransId="{A86A13C4-BC3C-420D-93F3-D57BA0969154}"/>
    <dgm:cxn modelId="{8A2DA837-7D67-45B9-A36B-5A1D069313A6}" type="presOf" srcId="{5CDAD5D6-FF41-465A-802D-DA97B9ECFA7B}" destId="{54657B1B-9680-4081-A81F-61AD436CEEE8}" srcOrd="0" destOrd="0" presId="urn:microsoft.com/office/officeart/2008/layout/SquareAccentList"/>
    <dgm:cxn modelId="{D7494C5C-B5A3-4D82-A260-5C37DF76289C}" type="presOf" srcId="{BE85B79C-7355-4A95-9937-DA34BB59371A}" destId="{DAA3D4C1-9178-4392-9024-6C9455C82BC4}" srcOrd="0" destOrd="0" presId="urn:microsoft.com/office/officeart/2008/layout/SquareAccentList"/>
    <dgm:cxn modelId="{5988F541-58C9-4BAE-8237-480B203E2822}" srcId="{762CB9DE-5A55-4CB1-A09C-18091DAC4A10}" destId="{AB32D089-C92F-48B6-AEAE-3111FCCDC14C}" srcOrd="6" destOrd="0" parTransId="{1BFFDFDE-325B-44D4-B7B7-687CB11193A8}" sibTransId="{286590AC-6B9A-41F1-B14E-002A07956EE2}"/>
    <dgm:cxn modelId="{683E3E63-6226-41B2-9DFA-9307A1B808B3}" type="presOf" srcId="{1DDE32BE-AEE0-4DDC-9D26-51BC68A4088A}" destId="{13E4DEDC-E799-4143-802D-0C7BE96FE01E}" srcOrd="0" destOrd="0" presId="urn:microsoft.com/office/officeart/2008/layout/SquareAccentList"/>
    <dgm:cxn modelId="{7FABC763-14D9-45FB-808C-F5D4AE70BED0}" srcId="{5D52A571-0F7E-47B0-BB89-C184106E0AC3}" destId="{C5D6F570-94BE-47A3-A9C0-737A3931D5EF}" srcOrd="7" destOrd="0" parTransId="{18FE8034-9740-45E4-99DC-342AEBA57808}" sibTransId="{15064F25-2E37-424A-B218-0B78BD54CFA9}"/>
    <dgm:cxn modelId="{E3E67346-A11F-41FD-8C92-4F138AA5FB43}" type="presOf" srcId="{C0D06529-F08C-479D-B0BA-DEFB5CCA2E9F}" destId="{E06F68A2-477A-456A-A0D9-9FA05A2A2DF9}" srcOrd="0" destOrd="0" presId="urn:microsoft.com/office/officeart/2008/layout/SquareAccentList"/>
    <dgm:cxn modelId="{5FE31668-E0EC-46EB-BB74-10CF4C8C9876}" srcId="{5D52A571-0F7E-47B0-BB89-C184106E0AC3}" destId="{23E81F67-0402-4308-A67E-3B2239BD03AB}" srcOrd="0" destOrd="0" parTransId="{F9F46C11-78A1-4311-9A47-8A15EB3D8841}" sibTransId="{7945E339-589E-4505-8BF0-90BDD0C94BE4}"/>
    <dgm:cxn modelId="{DE8F9459-E7D3-49F9-98C9-829751701F9E}" srcId="{70A03D1D-BA34-425D-91FC-029901455EAE}" destId="{1016D84D-1C8D-4030-952B-70C1BA98794B}" srcOrd="0" destOrd="0" parTransId="{F7510A02-B8A8-4827-B950-2158A7CC6AD5}" sibTransId="{A1100AE1-1F7C-4C03-91C8-014D58E723C2}"/>
    <dgm:cxn modelId="{02B20C81-6BD8-4F08-AC37-0C26E0BFD765}" srcId="{762CB9DE-5A55-4CB1-A09C-18091DAC4A10}" destId="{A8BBD329-36C0-4764-9C8E-DA073A2AB114}" srcOrd="5" destOrd="0" parTransId="{36A57443-E33E-4C64-ACDE-7B4A5F49E716}" sibTransId="{4EB7B087-4F38-41EB-BA25-6F8CB1BEA598}"/>
    <dgm:cxn modelId="{9E752389-56BC-4DFA-9ABC-1BF7BE729AEE}" srcId="{70A03D1D-BA34-425D-91FC-029901455EAE}" destId="{5CDAD5D6-FF41-465A-802D-DA97B9ECFA7B}" srcOrd="2" destOrd="0" parTransId="{7027C770-7C2E-4FD7-8DA2-A889F4DF3021}" sibTransId="{93305361-0189-40B5-BC44-53446B67BE0C}"/>
    <dgm:cxn modelId="{5D604E8D-CC11-44BC-A479-863BD6E60E2F}" type="presOf" srcId="{5639BD30-BACF-4F63-B20C-8B2E9342203A}" destId="{AB08F012-6B13-4BAA-B2DD-B61AFF5DF2B5}" srcOrd="0" destOrd="0" presId="urn:microsoft.com/office/officeart/2008/layout/SquareAccentList"/>
    <dgm:cxn modelId="{0C82529D-99C5-43F9-814A-CDAA47B39A4E}" type="presOf" srcId="{23E81F67-0402-4308-A67E-3B2239BD03AB}" destId="{FDE0D6F6-4E79-4129-B4B6-3CCAAB54B035}" srcOrd="0" destOrd="0" presId="urn:microsoft.com/office/officeart/2008/layout/SquareAccentList"/>
    <dgm:cxn modelId="{CB14479F-E718-48EE-84C0-8866C2D6A2C6}" srcId="{5D52A571-0F7E-47B0-BB89-C184106E0AC3}" destId="{44A3B539-B135-4242-A3F5-05A5D80A7D96}" srcOrd="5" destOrd="0" parTransId="{29194284-4D3D-4281-98F9-0C5F55A33931}" sibTransId="{63BFC61C-1CC7-4987-8E24-1F1E1E29C39F}"/>
    <dgm:cxn modelId="{C1DC95A0-7150-4886-BCA7-8E3EBA0E3C60}" type="presOf" srcId="{DEA642BD-879B-4F25-A210-0B64D3C7DB8B}" destId="{880D604F-2AD1-4E92-A8A9-7756311FB2A0}" srcOrd="0" destOrd="0" presId="urn:microsoft.com/office/officeart/2008/layout/SquareAccentList"/>
    <dgm:cxn modelId="{3EDF24A3-1008-456F-A025-20F1E3BA2EA2}" srcId="{762CB9DE-5A55-4CB1-A09C-18091DAC4A10}" destId="{5639BD30-BACF-4F63-B20C-8B2E9342203A}" srcOrd="0" destOrd="0" parTransId="{5884AADD-24BB-4344-83AA-ABE6DD1D606B}" sibTransId="{4A4E3398-73CE-44B7-AC60-23BE0CAAF3B9}"/>
    <dgm:cxn modelId="{8A2B62A7-3D60-40F0-86E6-0D205E23F01C}" type="presOf" srcId="{1FA28195-095B-439A-9302-7F67981D8278}" destId="{A1515434-5629-472C-8A6E-F2BB28BB5F37}" srcOrd="0" destOrd="0" presId="urn:microsoft.com/office/officeart/2008/layout/SquareAccentList"/>
    <dgm:cxn modelId="{11A0ABAA-7ADB-4632-88C7-7FF1D8C9CE5E}" srcId="{762CB9DE-5A55-4CB1-A09C-18091DAC4A10}" destId="{C54A5B88-B492-44B6-9048-8E909854AEE7}" srcOrd="1" destOrd="0" parTransId="{5A8CE18A-7F4E-4EFB-BB77-644D0C386D12}" sibTransId="{E5102C87-A80A-42EB-AFF9-2917F259E65C}"/>
    <dgm:cxn modelId="{2C9465B8-58BC-4B41-8BDD-995C595588B3}" type="presOf" srcId="{49056E24-75A5-4206-AE95-2FABC7B1D2C0}" destId="{5844B9A9-F0D3-4761-AD50-751F6F7525E4}" srcOrd="0" destOrd="0" presId="urn:microsoft.com/office/officeart/2008/layout/SquareAccentList"/>
    <dgm:cxn modelId="{845159BA-BE71-4FC7-8140-53C6855CDBB8}" srcId="{5D52A571-0F7E-47B0-BB89-C184106E0AC3}" destId="{F2509309-70AB-4740-9579-B28FBBEDF99A}" srcOrd="2" destOrd="0" parTransId="{15503139-3122-4FA1-BBD4-3B402EA0A9F8}" sibTransId="{EF4C4185-9882-45C9-B30B-F07CDDAC3F20}"/>
    <dgm:cxn modelId="{F10D81BD-CD0C-4B13-BE01-225E21828333}" srcId="{5D52A571-0F7E-47B0-BB89-C184106E0AC3}" destId="{1DDE32BE-AEE0-4DDC-9D26-51BC68A4088A}" srcOrd="3" destOrd="0" parTransId="{82F7464B-73A2-41AA-B835-C513A66F336B}" sibTransId="{7D48894E-5105-4E80-A30C-1341B2A45CD0}"/>
    <dgm:cxn modelId="{9196F6BF-A390-4574-A119-86EB7D907186}" srcId="{70A03D1D-BA34-425D-91FC-029901455EAE}" destId="{021F8A9D-3F78-41C9-8DB3-F2C6B06BD17A}" srcOrd="4" destOrd="0" parTransId="{98B45E5F-1047-4752-9C40-776E7D5E4F75}" sibTransId="{F6FE586D-C1FD-4439-A237-502B5F433E08}"/>
    <dgm:cxn modelId="{FCA5E9C4-0A10-43E3-9D5B-CB7C7A85B18B}" type="presOf" srcId="{1016D84D-1C8D-4030-952B-70C1BA98794B}" destId="{2DF4F433-C2DE-4F48-B821-1EEFF8936CD1}" srcOrd="0" destOrd="0" presId="urn:microsoft.com/office/officeart/2008/layout/SquareAccentList"/>
    <dgm:cxn modelId="{71A3BCC8-DB39-485A-BF1F-22346AE4B795}" type="presOf" srcId="{A8BBD329-36C0-4764-9C8E-DA073A2AB114}" destId="{E09A2F0E-CC3B-491F-AEF7-E82FFF027E5E}" srcOrd="0" destOrd="0" presId="urn:microsoft.com/office/officeart/2008/layout/SquareAccentList"/>
    <dgm:cxn modelId="{CDE095CA-9AE3-424A-834D-E952FABC842B}" srcId="{5D52A571-0F7E-47B0-BB89-C184106E0AC3}" destId="{C42FD713-86F7-4637-A597-C17B76EF7D71}" srcOrd="6" destOrd="0" parTransId="{2D83D6FB-67DB-4541-A915-90AAD6450975}" sibTransId="{3E68E111-27A8-4716-A973-FAA8A47E7C7B}"/>
    <dgm:cxn modelId="{408FCAD0-BC7F-45F3-A08E-303309B72EC6}" type="presOf" srcId="{762CB9DE-5A55-4CB1-A09C-18091DAC4A10}" destId="{68F68A12-9364-4EA5-8D3A-DC47729EF7FC}" srcOrd="0" destOrd="0" presId="urn:microsoft.com/office/officeart/2008/layout/SquareAccentList"/>
    <dgm:cxn modelId="{1DA7D8DC-C366-49A4-806C-AC6DAA13EE27}" srcId="{49056E24-75A5-4206-AE95-2FABC7B1D2C0}" destId="{70A03D1D-BA34-425D-91FC-029901455EAE}" srcOrd="0" destOrd="0" parTransId="{023BDA26-80D0-437B-B1B8-070C18FC8080}" sibTransId="{E7852B98-1691-415C-85D5-65A5DDFFAEB4}"/>
    <dgm:cxn modelId="{623CDEDC-8FF3-44E7-AA2D-BA3AD8BA719B}" type="presOf" srcId="{F2509309-70AB-4740-9579-B28FBBEDF99A}" destId="{8F3300FE-8C2B-4D3E-8729-764752B151D9}" srcOrd="0" destOrd="0" presId="urn:microsoft.com/office/officeart/2008/layout/SquareAccentList"/>
    <dgm:cxn modelId="{CF0A79E6-F3C5-4A21-9CD1-B0A495A5E284}" srcId="{49056E24-75A5-4206-AE95-2FABC7B1D2C0}" destId="{5D52A571-0F7E-47B0-BB89-C184106E0AC3}" srcOrd="1" destOrd="0" parTransId="{C95802C5-2879-42F9-B6F6-5F43EEF1477F}" sibTransId="{F36DA0CB-2DEB-4EEE-BE2C-655EBF10EF9E}"/>
    <dgm:cxn modelId="{DD0A09F2-647F-4EF0-AF62-2B8B52697C9D}" type="presOf" srcId="{44A3B539-B135-4242-A3F5-05A5D80A7D96}" destId="{0DFA45F3-00F4-45FD-9F3C-A98983CA6650}" srcOrd="0" destOrd="0" presId="urn:microsoft.com/office/officeart/2008/layout/SquareAccentList"/>
    <dgm:cxn modelId="{4BD07DF3-C303-4FB4-85FD-9B9FFF560EE3}" type="presOf" srcId="{C54A5B88-B492-44B6-9048-8E909854AEE7}" destId="{AC23F953-7929-4BFA-96BC-1B4CB90B7310}" srcOrd="0" destOrd="0" presId="urn:microsoft.com/office/officeart/2008/layout/SquareAccentList"/>
    <dgm:cxn modelId="{0B742FF4-F194-4C62-9BBD-5005431D79C2}" srcId="{49056E24-75A5-4206-AE95-2FABC7B1D2C0}" destId="{762CB9DE-5A55-4CB1-A09C-18091DAC4A10}" srcOrd="2" destOrd="0" parTransId="{83D68603-1BAF-48B6-98FC-7F67E5706BCF}" sibTransId="{BA64F513-4136-4D93-A886-FAEC2D5596D2}"/>
    <dgm:cxn modelId="{077C8DF6-3913-416A-9743-4C562CE7A17C}" srcId="{70A03D1D-BA34-425D-91FC-029901455EAE}" destId="{0A03C09D-6251-408D-B350-D4DC0E6F9C68}" srcOrd="1" destOrd="0" parTransId="{8D2C5ED8-F053-401E-A622-2455C59BFB28}" sibTransId="{53A2577C-032C-46BB-9127-92FADD1E155B}"/>
    <dgm:cxn modelId="{D1444AEA-E817-4F88-8E27-6005DB23E4CB}" type="presParOf" srcId="{5844B9A9-F0D3-4761-AD50-751F6F7525E4}" destId="{5D33F576-B88F-4D52-9526-31C76A784ED5}" srcOrd="0" destOrd="0" presId="urn:microsoft.com/office/officeart/2008/layout/SquareAccentList"/>
    <dgm:cxn modelId="{22E9A1F8-35CD-4E58-B2A4-A38767C674E3}" type="presParOf" srcId="{5D33F576-B88F-4D52-9526-31C76A784ED5}" destId="{95943F78-7146-445C-BA29-5FCC5295D99C}" srcOrd="0" destOrd="0" presId="urn:microsoft.com/office/officeart/2008/layout/SquareAccentList"/>
    <dgm:cxn modelId="{CC207E57-E3B3-4DF4-9B0C-59A169513FAD}" type="presParOf" srcId="{95943F78-7146-445C-BA29-5FCC5295D99C}" destId="{A491795A-55CE-4590-9231-D0880495891D}" srcOrd="0" destOrd="0" presId="urn:microsoft.com/office/officeart/2008/layout/SquareAccentList"/>
    <dgm:cxn modelId="{DC51297A-DC08-405E-A53C-E8F6CA0140D7}" type="presParOf" srcId="{95943F78-7146-445C-BA29-5FCC5295D99C}" destId="{58C8DD37-69DC-44F8-A077-0CC7F1BAD201}" srcOrd="1" destOrd="0" presId="urn:microsoft.com/office/officeart/2008/layout/SquareAccentList"/>
    <dgm:cxn modelId="{EFB1E3DF-0F2A-442B-A571-118B34FEF346}" type="presParOf" srcId="{95943F78-7146-445C-BA29-5FCC5295D99C}" destId="{DD88FB4D-E170-4304-8063-BA9B8D6F4716}" srcOrd="2" destOrd="0" presId="urn:microsoft.com/office/officeart/2008/layout/SquareAccentList"/>
    <dgm:cxn modelId="{93F70CD6-7D1E-4423-8D49-B740D8B3A345}" type="presParOf" srcId="{5D33F576-B88F-4D52-9526-31C76A784ED5}" destId="{CDA72DEC-20A1-427D-8EA1-34D4253C2B58}" srcOrd="1" destOrd="0" presId="urn:microsoft.com/office/officeart/2008/layout/SquareAccentList"/>
    <dgm:cxn modelId="{118F7C89-9D83-4756-A4C5-EFD884C2E515}" type="presParOf" srcId="{CDA72DEC-20A1-427D-8EA1-34D4253C2B58}" destId="{CAA00050-1725-44B5-A2A9-6447D5C74AE3}" srcOrd="0" destOrd="0" presId="urn:microsoft.com/office/officeart/2008/layout/SquareAccentList"/>
    <dgm:cxn modelId="{BA90DB97-41E7-44B3-B637-872BA52CD9A9}" type="presParOf" srcId="{CAA00050-1725-44B5-A2A9-6447D5C74AE3}" destId="{228E94AC-8734-4EEA-9322-F816A3BF381C}" srcOrd="0" destOrd="0" presId="urn:microsoft.com/office/officeart/2008/layout/SquareAccentList"/>
    <dgm:cxn modelId="{7CD27A6D-C29A-484C-93ED-95070383EA13}" type="presParOf" srcId="{CAA00050-1725-44B5-A2A9-6447D5C74AE3}" destId="{2DF4F433-C2DE-4F48-B821-1EEFF8936CD1}" srcOrd="1" destOrd="0" presId="urn:microsoft.com/office/officeart/2008/layout/SquareAccentList"/>
    <dgm:cxn modelId="{CB06E528-B2BE-4DDA-8A99-97E3A0328EBD}" type="presParOf" srcId="{CDA72DEC-20A1-427D-8EA1-34D4253C2B58}" destId="{AF3051B9-6BD1-4ED2-A43E-8E37569E4157}" srcOrd="1" destOrd="0" presId="urn:microsoft.com/office/officeart/2008/layout/SquareAccentList"/>
    <dgm:cxn modelId="{5603CC0C-5A91-4C6E-8D2D-74C2E79421D2}" type="presParOf" srcId="{AF3051B9-6BD1-4ED2-A43E-8E37569E4157}" destId="{298C4540-B3F3-4AE9-AE6D-E0D402C0D761}" srcOrd="0" destOrd="0" presId="urn:microsoft.com/office/officeart/2008/layout/SquareAccentList"/>
    <dgm:cxn modelId="{1951EFAD-032F-4A19-A156-2B3CBF2F7B72}" type="presParOf" srcId="{AF3051B9-6BD1-4ED2-A43E-8E37569E4157}" destId="{DAF66708-2D07-4BD0-934E-1F1A71DC7C41}" srcOrd="1" destOrd="0" presId="urn:microsoft.com/office/officeart/2008/layout/SquareAccentList"/>
    <dgm:cxn modelId="{111310F6-3AB1-46EC-9A7D-F8790C41A6AC}" type="presParOf" srcId="{CDA72DEC-20A1-427D-8EA1-34D4253C2B58}" destId="{1BDEADA8-0B46-4D59-A6E7-DB87E7B2E6C9}" srcOrd="2" destOrd="0" presId="urn:microsoft.com/office/officeart/2008/layout/SquareAccentList"/>
    <dgm:cxn modelId="{D3A807F8-A1E4-476A-9D26-C42B4B12A09B}" type="presParOf" srcId="{1BDEADA8-0B46-4D59-A6E7-DB87E7B2E6C9}" destId="{1D85C813-708C-4E6D-9FDC-6AF452924CF6}" srcOrd="0" destOrd="0" presId="urn:microsoft.com/office/officeart/2008/layout/SquareAccentList"/>
    <dgm:cxn modelId="{BB9ECC49-8350-45F7-96D8-CB9DFC256663}" type="presParOf" srcId="{1BDEADA8-0B46-4D59-A6E7-DB87E7B2E6C9}" destId="{54657B1B-9680-4081-A81F-61AD436CEEE8}" srcOrd="1" destOrd="0" presId="urn:microsoft.com/office/officeart/2008/layout/SquareAccentList"/>
    <dgm:cxn modelId="{5CB28623-C719-47C0-9704-118819682943}" type="presParOf" srcId="{CDA72DEC-20A1-427D-8EA1-34D4253C2B58}" destId="{6F2B0FF8-5255-409D-8D0C-6650E0D13005}" srcOrd="3" destOrd="0" presId="urn:microsoft.com/office/officeart/2008/layout/SquareAccentList"/>
    <dgm:cxn modelId="{ADEB156D-7AF8-4AA5-A94D-201AAA78AC23}" type="presParOf" srcId="{6F2B0FF8-5255-409D-8D0C-6650E0D13005}" destId="{9BDEEF5B-C823-4E79-815A-EC7E26247B06}" srcOrd="0" destOrd="0" presId="urn:microsoft.com/office/officeart/2008/layout/SquareAccentList"/>
    <dgm:cxn modelId="{463617E6-3AC2-4DD7-821F-9002F287E520}" type="presParOf" srcId="{6F2B0FF8-5255-409D-8D0C-6650E0D13005}" destId="{E06F68A2-477A-456A-A0D9-9FA05A2A2DF9}" srcOrd="1" destOrd="0" presId="urn:microsoft.com/office/officeart/2008/layout/SquareAccentList"/>
    <dgm:cxn modelId="{2E1B1EDD-2049-4712-B438-1AE3C81A57B1}" type="presParOf" srcId="{CDA72DEC-20A1-427D-8EA1-34D4253C2B58}" destId="{81DB7F2C-450A-44F6-9959-7A44F7ADA579}" srcOrd="4" destOrd="0" presId="urn:microsoft.com/office/officeart/2008/layout/SquareAccentList"/>
    <dgm:cxn modelId="{24EF3BAA-2B71-402E-9F3E-10157AB3B358}" type="presParOf" srcId="{81DB7F2C-450A-44F6-9959-7A44F7ADA579}" destId="{A022C1FD-3BB4-4590-9475-4CB64C9924FB}" srcOrd="0" destOrd="0" presId="urn:microsoft.com/office/officeart/2008/layout/SquareAccentList"/>
    <dgm:cxn modelId="{AABC8B42-26D3-47BF-B391-44B73C7C6B20}" type="presParOf" srcId="{81DB7F2C-450A-44F6-9959-7A44F7ADA579}" destId="{4F770C72-4D39-401E-AF75-41ADF4BABBCF}" srcOrd="1" destOrd="0" presId="urn:microsoft.com/office/officeart/2008/layout/SquareAccentList"/>
    <dgm:cxn modelId="{F24EBF19-9BDE-464B-A1AF-146554A8F883}" type="presParOf" srcId="{5844B9A9-F0D3-4761-AD50-751F6F7525E4}" destId="{8BD7BB4B-8020-4AFE-A36D-79205F0533CA}" srcOrd="1" destOrd="0" presId="urn:microsoft.com/office/officeart/2008/layout/SquareAccentList"/>
    <dgm:cxn modelId="{EA4BCEDA-EAFC-4ED7-8723-EC967222ECC4}" type="presParOf" srcId="{8BD7BB4B-8020-4AFE-A36D-79205F0533CA}" destId="{F328366A-6DBE-4E25-A4C9-A02E5E7A5CF0}" srcOrd="0" destOrd="0" presId="urn:microsoft.com/office/officeart/2008/layout/SquareAccentList"/>
    <dgm:cxn modelId="{E0DA3C95-D4AE-4767-97A9-25C2C38E63DD}" type="presParOf" srcId="{F328366A-6DBE-4E25-A4C9-A02E5E7A5CF0}" destId="{85FFC5B2-1BFC-4FC1-846E-C70420090A82}" srcOrd="0" destOrd="0" presId="urn:microsoft.com/office/officeart/2008/layout/SquareAccentList"/>
    <dgm:cxn modelId="{22A5FDE6-E7A8-43C0-895C-B582FD3F25FF}" type="presParOf" srcId="{F328366A-6DBE-4E25-A4C9-A02E5E7A5CF0}" destId="{D46CA388-BA0C-42B4-A2AE-3D9EA00547D1}" srcOrd="1" destOrd="0" presId="urn:microsoft.com/office/officeart/2008/layout/SquareAccentList"/>
    <dgm:cxn modelId="{67818A5B-BFC7-4F40-AE6C-6A6E02BD3145}" type="presParOf" srcId="{F328366A-6DBE-4E25-A4C9-A02E5E7A5CF0}" destId="{E108AD9D-FD57-406F-B797-B8105EE514BE}" srcOrd="2" destOrd="0" presId="urn:microsoft.com/office/officeart/2008/layout/SquareAccentList"/>
    <dgm:cxn modelId="{C4EEA28B-94BB-457F-AECA-393422DE8385}" type="presParOf" srcId="{8BD7BB4B-8020-4AFE-A36D-79205F0533CA}" destId="{19067BC3-C893-4217-906B-1F3A7C2393AC}" srcOrd="1" destOrd="0" presId="urn:microsoft.com/office/officeart/2008/layout/SquareAccentList"/>
    <dgm:cxn modelId="{5CBA9AAB-D7E4-4B42-A326-2A783562D2F8}" type="presParOf" srcId="{19067BC3-C893-4217-906B-1F3A7C2393AC}" destId="{8F9962CA-329F-4EFA-A4B4-617322B74E6B}" srcOrd="0" destOrd="0" presId="urn:microsoft.com/office/officeart/2008/layout/SquareAccentList"/>
    <dgm:cxn modelId="{7B8A6ED2-B59A-4B02-A447-A353C94C8FFF}" type="presParOf" srcId="{8F9962CA-329F-4EFA-A4B4-617322B74E6B}" destId="{A491380B-88A9-44CE-BF6C-2BB3424836E8}" srcOrd="0" destOrd="0" presId="urn:microsoft.com/office/officeart/2008/layout/SquareAccentList"/>
    <dgm:cxn modelId="{12DCA58A-C775-45AE-A5E9-515B5E7F489F}" type="presParOf" srcId="{8F9962CA-329F-4EFA-A4B4-617322B74E6B}" destId="{FDE0D6F6-4E79-4129-B4B6-3CCAAB54B035}" srcOrd="1" destOrd="0" presId="urn:microsoft.com/office/officeart/2008/layout/SquareAccentList"/>
    <dgm:cxn modelId="{7C181CFD-5AA0-4CFC-979D-0549FE412926}" type="presParOf" srcId="{19067BC3-C893-4217-906B-1F3A7C2393AC}" destId="{13298A64-EF52-4D46-8509-362E0B2DF90C}" srcOrd="1" destOrd="0" presId="urn:microsoft.com/office/officeart/2008/layout/SquareAccentList"/>
    <dgm:cxn modelId="{1248C38C-4FBB-46F7-8CD8-B70CAD8AEE37}" type="presParOf" srcId="{13298A64-EF52-4D46-8509-362E0B2DF90C}" destId="{BFD2AD47-05DA-49D4-970C-9714429764D3}" srcOrd="0" destOrd="0" presId="urn:microsoft.com/office/officeart/2008/layout/SquareAccentList"/>
    <dgm:cxn modelId="{4FC6A85A-81B4-4839-9651-FE3072F03845}" type="presParOf" srcId="{13298A64-EF52-4D46-8509-362E0B2DF90C}" destId="{880D604F-2AD1-4E92-A8A9-7756311FB2A0}" srcOrd="1" destOrd="0" presId="urn:microsoft.com/office/officeart/2008/layout/SquareAccentList"/>
    <dgm:cxn modelId="{590443F9-71D9-4CD5-90F8-D572A472CE5B}" type="presParOf" srcId="{19067BC3-C893-4217-906B-1F3A7C2393AC}" destId="{61CF0955-94B3-44D0-89E2-AEE3E5EB7766}" srcOrd="2" destOrd="0" presId="urn:microsoft.com/office/officeart/2008/layout/SquareAccentList"/>
    <dgm:cxn modelId="{CCD5372D-EEAD-456C-81B4-2E455A35BCBA}" type="presParOf" srcId="{61CF0955-94B3-44D0-89E2-AEE3E5EB7766}" destId="{112A6D87-21DC-42F9-BFEA-413CC7C92630}" srcOrd="0" destOrd="0" presId="urn:microsoft.com/office/officeart/2008/layout/SquareAccentList"/>
    <dgm:cxn modelId="{7CCDC3DA-1F85-455C-AA16-B78477C7B898}" type="presParOf" srcId="{61CF0955-94B3-44D0-89E2-AEE3E5EB7766}" destId="{8F3300FE-8C2B-4D3E-8729-764752B151D9}" srcOrd="1" destOrd="0" presId="urn:microsoft.com/office/officeart/2008/layout/SquareAccentList"/>
    <dgm:cxn modelId="{1D62DEF4-08D7-42BD-AC8A-74C659849156}" type="presParOf" srcId="{19067BC3-C893-4217-906B-1F3A7C2393AC}" destId="{E56D1540-DB76-4043-8B39-61178DA7F2DF}" srcOrd="3" destOrd="0" presId="urn:microsoft.com/office/officeart/2008/layout/SquareAccentList"/>
    <dgm:cxn modelId="{4F284558-448A-4946-B8B3-4D9086D3BE5A}" type="presParOf" srcId="{E56D1540-DB76-4043-8B39-61178DA7F2DF}" destId="{F70CDA45-4DB5-44B4-9125-46F4B6373F57}" srcOrd="0" destOrd="0" presId="urn:microsoft.com/office/officeart/2008/layout/SquareAccentList"/>
    <dgm:cxn modelId="{1CC7FF70-B99D-4701-8BDC-1ACEEE986382}" type="presParOf" srcId="{E56D1540-DB76-4043-8B39-61178DA7F2DF}" destId="{13E4DEDC-E799-4143-802D-0C7BE96FE01E}" srcOrd="1" destOrd="0" presId="urn:microsoft.com/office/officeart/2008/layout/SquareAccentList"/>
    <dgm:cxn modelId="{3F374E46-6D45-4BB2-A0AD-DF32D575571A}" type="presParOf" srcId="{19067BC3-C893-4217-906B-1F3A7C2393AC}" destId="{F2A17B2F-59B6-4FA6-8CE4-29E8EF5D3652}" srcOrd="4" destOrd="0" presId="urn:microsoft.com/office/officeart/2008/layout/SquareAccentList"/>
    <dgm:cxn modelId="{0DE9B1D2-B203-4589-8EED-BF37D449E8F5}" type="presParOf" srcId="{F2A17B2F-59B6-4FA6-8CE4-29E8EF5D3652}" destId="{225FF3B6-E65E-4F9A-98A5-4103A3B764C1}" srcOrd="0" destOrd="0" presId="urn:microsoft.com/office/officeart/2008/layout/SquareAccentList"/>
    <dgm:cxn modelId="{37CFAFFF-45F8-40CA-A15F-33B04061E1DD}" type="presParOf" srcId="{F2A17B2F-59B6-4FA6-8CE4-29E8EF5D3652}" destId="{DAA3D4C1-9178-4392-9024-6C9455C82BC4}" srcOrd="1" destOrd="0" presId="urn:microsoft.com/office/officeart/2008/layout/SquareAccentList"/>
    <dgm:cxn modelId="{76C761D1-DFE3-4E8B-A27C-7EE79F555E9C}" type="presParOf" srcId="{19067BC3-C893-4217-906B-1F3A7C2393AC}" destId="{EA086686-FB00-4896-A0F0-5EF82605F136}" srcOrd="5" destOrd="0" presId="urn:microsoft.com/office/officeart/2008/layout/SquareAccentList"/>
    <dgm:cxn modelId="{E1B3070B-321A-48A8-91F2-8008DAB86CBF}" type="presParOf" srcId="{EA086686-FB00-4896-A0F0-5EF82605F136}" destId="{78EE040B-20FE-41A2-8598-1AAF5498DCEC}" srcOrd="0" destOrd="0" presId="urn:microsoft.com/office/officeart/2008/layout/SquareAccentList"/>
    <dgm:cxn modelId="{A34480BA-E562-4B5D-B07D-ED7DE7200148}" type="presParOf" srcId="{EA086686-FB00-4896-A0F0-5EF82605F136}" destId="{0DFA45F3-00F4-45FD-9F3C-A98983CA6650}" srcOrd="1" destOrd="0" presId="urn:microsoft.com/office/officeart/2008/layout/SquareAccentList"/>
    <dgm:cxn modelId="{A8834D19-92D0-467E-B2CD-F5632190165B}" type="presParOf" srcId="{19067BC3-C893-4217-906B-1F3A7C2393AC}" destId="{9E673FFF-7BCE-4DE2-82C3-5683EC9BC2F6}" srcOrd="6" destOrd="0" presId="urn:microsoft.com/office/officeart/2008/layout/SquareAccentList"/>
    <dgm:cxn modelId="{75F56BD5-A19D-4D96-B7A4-E481E8865F5B}" type="presParOf" srcId="{9E673FFF-7BCE-4DE2-82C3-5683EC9BC2F6}" destId="{A0B6C86D-6E79-4D50-960C-F24582238CF6}" srcOrd="0" destOrd="0" presId="urn:microsoft.com/office/officeart/2008/layout/SquareAccentList"/>
    <dgm:cxn modelId="{16C641EF-F885-4C41-87DD-1C9D1627FDB3}" type="presParOf" srcId="{9E673FFF-7BCE-4DE2-82C3-5683EC9BC2F6}" destId="{5DCBCDC4-1131-47BD-9E83-74A558DEC69B}" srcOrd="1" destOrd="0" presId="urn:microsoft.com/office/officeart/2008/layout/SquareAccentList"/>
    <dgm:cxn modelId="{875482D9-4570-4710-A987-A1A5AB6B37EB}" type="presParOf" srcId="{19067BC3-C893-4217-906B-1F3A7C2393AC}" destId="{AB473FAD-A4F6-4816-97FE-3822210904F4}" srcOrd="7" destOrd="0" presId="urn:microsoft.com/office/officeart/2008/layout/SquareAccentList"/>
    <dgm:cxn modelId="{CBC35EE4-93C5-4D68-B1F6-F57A392E8F0F}" type="presParOf" srcId="{AB473FAD-A4F6-4816-97FE-3822210904F4}" destId="{AC9752AD-7CB3-458E-BDE5-69861E6632A9}" srcOrd="0" destOrd="0" presId="urn:microsoft.com/office/officeart/2008/layout/SquareAccentList"/>
    <dgm:cxn modelId="{05D58AE5-9596-4603-A70C-99095568EAA1}" type="presParOf" srcId="{AB473FAD-A4F6-4816-97FE-3822210904F4}" destId="{F889405C-E26B-418F-BE42-A79AB823CA59}" srcOrd="1" destOrd="0" presId="urn:microsoft.com/office/officeart/2008/layout/SquareAccentList"/>
    <dgm:cxn modelId="{8D91B868-CBD8-47C7-A6FF-5A44E2D53889}" type="presParOf" srcId="{5844B9A9-F0D3-4761-AD50-751F6F7525E4}" destId="{8C6422A1-24DF-4F55-808E-CABED38C0AC3}" srcOrd="2" destOrd="0" presId="urn:microsoft.com/office/officeart/2008/layout/SquareAccentList"/>
    <dgm:cxn modelId="{216797D7-FB7A-4C8D-83C4-B273335856DB}" type="presParOf" srcId="{8C6422A1-24DF-4F55-808E-CABED38C0AC3}" destId="{8C5ECA17-40FD-4B4F-B5CA-3B65AFAC781D}" srcOrd="0" destOrd="0" presId="urn:microsoft.com/office/officeart/2008/layout/SquareAccentList"/>
    <dgm:cxn modelId="{1A3D8988-F20F-4B82-81ED-7E76330B9726}" type="presParOf" srcId="{8C5ECA17-40FD-4B4F-B5CA-3B65AFAC781D}" destId="{6D5052EB-2CF1-4203-AFF0-7F5D5F4268FA}" srcOrd="0" destOrd="0" presId="urn:microsoft.com/office/officeart/2008/layout/SquareAccentList"/>
    <dgm:cxn modelId="{F534DA33-251D-4055-8851-5B92F5026DE7}" type="presParOf" srcId="{8C5ECA17-40FD-4B4F-B5CA-3B65AFAC781D}" destId="{AF69F2C8-50BD-4127-B0A9-E601188B61AB}" srcOrd="1" destOrd="0" presId="urn:microsoft.com/office/officeart/2008/layout/SquareAccentList"/>
    <dgm:cxn modelId="{53FD7668-81B7-4AF5-BF8E-C509A06D83F6}" type="presParOf" srcId="{8C5ECA17-40FD-4B4F-B5CA-3B65AFAC781D}" destId="{68F68A12-9364-4EA5-8D3A-DC47729EF7FC}" srcOrd="2" destOrd="0" presId="urn:microsoft.com/office/officeart/2008/layout/SquareAccentList"/>
    <dgm:cxn modelId="{73A5F0D3-959F-4477-8A05-70B8DB2B9196}" type="presParOf" srcId="{8C6422A1-24DF-4F55-808E-CABED38C0AC3}" destId="{F705184A-BC04-44AB-BB4E-AAC1C9D1E3B5}" srcOrd="1" destOrd="0" presId="urn:microsoft.com/office/officeart/2008/layout/SquareAccentList"/>
    <dgm:cxn modelId="{74137EBF-7E01-4D6A-984C-E4F7AA7B01C7}" type="presParOf" srcId="{F705184A-BC04-44AB-BB4E-AAC1C9D1E3B5}" destId="{FA312003-4078-4F9B-95F2-4FE631D07706}" srcOrd="0" destOrd="0" presId="urn:microsoft.com/office/officeart/2008/layout/SquareAccentList"/>
    <dgm:cxn modelId="{5F7817C1-AC0B-433E-8D86-B9AD3E4D9E70}" type="presParOf" srcId="{FA312003-4078-4F9B-95F2-4FE631D07706}" destId="{A885E526-4118-496B-B4C0-2BEC7052F45E}" srcOrd="0" destOrd="0" presId="urn:microsoft.com/office/officeart/2008/layout/SquareAccentList"/>
    <dgm:cxn modelId="{E1F9F286-1FCF-4AC6-BD91-662807683196}" type="presParOf" srcId="{FA312003-4078-4F9B-95F2-4FE631D07706}" destId="{AB08F012-6B13-4BAA-B2DD-B61AFF5DF2B5}" srcOrd="1" destOrd="0" presId="urn:microsoft.com/office/officeart/2008/layout/SquareAccentList"/>
    <dgm:cxn modelId="{7FF660D6-C37A-4F7C-BDD1-13DF8423D4F5}" type="presParOf" srcId="{F705184A-BC04-44AB-BB4E-AAC1C9D1E3B5}" destId="{B3150548-E7A6-4B1C-8121-FE09AA84E43E}" srcOrd="1" destOrd="0" presId="urn:microsoft.com/office/officeart/2008/layout/SquareAccentList"/>
    <dgm:cxn modelId="{BAF82A0D-8304-46DC-B7F9-79BD993BB4CF}" type="presParOf" srcId="{B3150548-E7A6-4B1C-8121-FE09AA84E43E}" destId="{153FA17D-D7A8-4812-9E98-4B399B650DFA}" srcOrd="0" destOrd="0" presId="urn:microsoft.com/office/officeart/2008/layout/SquareAccentList"/>
    <dgm:cxn modelId="{4DD24AD2-326B-4972-9719-A2D27D5E18A8}" type="presParOf" srcId="{B3150548-E7A6-4B1C-8121-FE09AA84E43E}" destId="{AC23F953-7929-4BFA-96BC-1B4CB90B7310}" srcOrd="1" destOrd="0" presId="urn:microsoft.com/office/officeart/2008/layout/SquareAccentList"/>
    <dgm:cxn modelId="{D00BF6E2-6E3C-49C9-A7C6-544D83AC08B2}" type="presParOf" srcId="{F705184A-BC04-44AB-BB4E-AAC1C9D1E3B5}" destId="{810F2970-5DE9-4914-8E94-A2A070EF0DF9}" srcOrd="2" destOrd="0" presId="urn:microsoft.com/office/officeart/2008/layout/SquareAccentList"/>
    <dgm:cxn modelId="{97A96055-B85E-453E-BD48-F7DD7C4AA878}" type="presParOf" srcId="{810F2970-5DE9-4914-8E94-A2A070EF0DF9}" destId="{7ACB67C8-06F6-4E77-AFBB-A2C4B29C0BD6}" srcOrd="0" destOrd="0" presId="urn:microsoft.com/office/officeart/2008/layout/SquareAccentList"/>
    <dgm:cxn modelId="{E25AF656-A3E1-4446-9216-3D7697D6A2E0}" type="presParOf" srcId="{810F2970-5DE9-4914-8E94-A2A070EF0DF9}" destId="{807C3266-D190-4613-AF44-EC3E202BF1E5}" srcOrd="1" destOrd="0" presId="urn:microsoft.com/office/officeart/2008/layout/SquareAccentList"/>
    <dgm:cxn modelId="{CC08C7A8-170D-45A7-BB96-BF49FCB452ED}" type="presParOf" srcId="{F705184A-BC04-44AB-BB4E-AAC1C9D1E3B5}" destId="{41F5412F-F29E-4CBB-916D-40614D148718}" srcOrd="3" destOrd="0" presId="urn:microsoft.com/office/officeart/2008/layout/SquareAccentList"/>
    <dgm:cxn modelId="{B0D95C85-C3DA-49F9-B569-F2B7B0EF6591}" type="presParOf" srcId="{41F5412F-F29E-4CBB-916D-40614D148718}" destId="{B126B5F0-AAE4-4EDA-91E7-F0E06FD30A80}" srcOrd="0" destOrd="0" presId="urn:microsoft.com/office/officeart/2008/layout/SquareAccentList"/>
    <dgm:cxn modelId="{62A5E125-3DD6-46F0-A9B4-ACBB38439B24}" type="presParOf" srcId="{41F5412F-F29E-4CBB-916D-40614D148718}" destId="{15960DA1-0ACA-482E-862E-C7F76536A389}" srcOrd="1" destOrd="0" presId="urn:microsoft.com/office/officeart/2008/layout/SquareAccentList"/>
    <dgm:cxn modelId="{FB6C3444-9759-49D3-82B5-227FB8968C08}" type="presParOf" srcId="{F705184A-BC04-44AB-BB4E-AAC1C9D1E3B5}" destId="{A71B7CA4-59CE-46B4-9F6D-DFDAB3706F99}" srcOrd="4" destOrd="0" presId="urn:microsoft.com/office/officeart/2008/layout/SquareAccentList"/>
    <dgm:cxn modelId="{F30A04F4-4225-490E-AA25-05158F59A61B}" type="presParOf" srcId="{A71B7CA4-59CE-46B4-9F6D-DFDAB3706F99}" destId="{1F50D2FF-F148-4911-9929-C7D612F678BD}" srcOrd="0" destOrd="0" presId="urn:microsoft.com/office/officeart/2008/layout/SquareAccentList"/>
    <dgm:cxn modelId="{CDB7B6A3-6567-47E1-9B5F-249F8168617A}" type="presParOf" srcId="{A71B7CA4-59CE-46B4-9F6D-DFDAB3706F99}" destId="{A1515434-5629-472C-8A6E-F2BB28BB5F37}" srcOrd="1" destOrd="0" presId="urn:microsoft.com/office/officeart/2008/layout/SquareAccentList"/>
    <dgm:cxn modelId="{3AE8E8E1-E858-45F1-991A-0FBD12F1638B}" type="presParOf" srcId="{F705184A-BC04-44AB-BB4E-AAC1C9D1E3B5}" destId="{91191C2B-2B5C-48E7-881B-F82DA4D5C171}" srcOrd="5" destOrd="0" presId="urn:microsoft.com/office/officeart/2008/layout/SquareAccentList"/>
    <dgm:cxn modelId="{19431800-EC5C-407E-AD71-A7486311B589}" type="presParOf" srcId="{91191C2B-2B5C-48E7-881B-F82DA4D5C171}" destId="{BC131AA3-93E8-4155-BC51-79BDBE72180D}" srcOrd="0" destOrd="0" presId="urn:microsoft.com/office/officeart/2008/layout/SquareAccentList"/>
    <dgm:cxn modelId="{8103553E-11FD-4D17-BA32-50B88B8544F3}" type="presParOf" srcId="{91191C2B-2B5C-48E7-881B-F82DA4D5C171}" destId="{E09A2F0E-CC3B-491F-AEF7-E82FFF027E5E}" srcOrd="1" destOrd="0" presId="urn:microsoft.com/office/officeart/2008/layout/SquareAccentList"/>
    <dgm:cxn modelId="{788CEA1D-26F4-4781-8793-81DA909AFF1E}" type="presParOf" srcId="{F705184A-BC04-44AB-BB4E-AAC1C9D1E3B5}" destId="{E68EAE7E-DBCD-45AA-9FE9-C90B29751039}" srcOrd="6" destOrd="0" presId="urn:microsoft.com/office/officeart/2008/layout/SquareAccentList"/>
    <dgm:cxn modelId="{04329FDD-B607-4C96-80BB-17B03E7A7782}" type="presParOf" srcId="{E68EAE7E-DBCD-45AA-9FE9-C90B29751039}" destId="{F0A7BFE3-5978-4DB9-9050-A610C4827A14}" srcOrd="0" destOrd="0" presId="urn:microsoft.com/office/officeart/2008/layout/SquareAccentList"/>
    <dgm:cxn modelId="{F715B357-21EA-48EF-A135-2915762391E0}" type="presParOf" srcId="{E68EAE7E-DBCD-45AA-9FE9-C90B29751039}" destId="{EA68374A-E347-43EA-B88A-95DD0528C262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056E24-75A5-4206-AE95-2FABC7B1D2C0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70A03D1D-BA34-425D-91FC-029901455EAE}">
      <dgm:prSet custT="1"/>
      <dgm:spPr/>
      <dgm:t>
        <a:bodyPr/>
        <a:lstStyle/>
        <a:p>
          <a:r>
            <a:rPr lang="pl-PL" sz="1200" b="1" dirty="0"/>
            <a:t>7. Odzież i wyposażenie ratowników</a:t>
          </a:r>
        </a:p>
      </dgm:t>
    </dgm:pt>
    <dgm:pt modelId="{023BDA26-80D0-437B-B1B8-070C18FC8080}" type="parTrans" cxnId="{1DA7D8DC-C366-49A4-806C-AC6DAA13EE27}">
      <dgm:prSet/>
      <dgm:spPr/>
      <dgm:t>
        <a:bodyPr/>
        <a:lstStyle/>
        <a:p>
          <a:endParaRPr lang="pl-PL" sz="1200"/>
        </a:p>
      </dgm:t>
    </dgm:pt>
    <dgm:pt modelId="{E7852B98-1691-415C-85D5-65A5DDFFAEB4}" type="sibTrans" cxnId="{1DA7D8DC-C366-49A4-806C-AC6DAA13EE27}">
      <dgm:prSet/>
      <dgm:spPr/>
      <dgm:t>
        <a:bodyPr/>
        <a:lstStyle/>
        <a:p>
          <a:endParaRPr lang="pl-PL" sz="1200"/>
        </a:p>
      </dgm:t>
    </dgm:pt>
    <dgm:pt modelId="{62BB1E5A-A826-4F68-8649-46CECC32279E}">
      <dgm:prSet custT="1"/>
      <dgm:spPr/>
      <dgm:t>
        <a:bodyPr/>
        <a:lstStyle/>
        <a:p>
          <a:r>
            <a:rPr lang="pl-PL" sz="1200" dirty="0"/>
            <a:t>21 kombinezonów suchych</a:t>
          </a:r>
        </a:p>
      </dgm:t>
    </dgm:pt>
    <dgm:pt modelId="{5EA2FC11-CD5D-4607-BC0C-BB74D5A39B4D}" type="parTrans" cxnId="{A02A0E6C-2396-4927-B534-F9C81011E19E}">
      <dgm:prSet/>
      <dgm:spPr/>
      <dgm:t>
        <a:bodyPr/>
        <a:lstStyle/>
        <a:p>
          <a:endParaRPr lang="pl-PL" sz="1200"/>
        </a:p>
      </dgm:t>
    </dgm:pt>
    <dgm:pt modelId="{B8789922-5FAB-4E4E-BFEF-9CC735434006}" type="sibTrans" cxnId="{A02A0E6C-2396-4927-B534-F9C81011E19E}">
      <dgm:prSet/>
      <dgm:spPr/>
      <dgm:t>
        <a:bodyPr/>
        <a:lstStyle/>
        <a:p>
          <a:endParaRPr lang="pl-PL" sz="1200"/>
        </a:p>
      </dgm:t>
    </dgm:pt>
    <dgm:pt modelId="{C38106EF-CBC7-42FE-A65D-4A2287CB0C74}">
      <dgm:prSet custT="1"/>
      <dgm:spPr/>
      <dgm:t>
        <a:bodyPr/>
        <a:lstStyle/>
        <a:p>
          <a:r>
            <a:rPr lang="pl-PL" sz="1200" dirty="0"/>
            <a:t>41 skafandrów neoprenowych („mokrych”) RATOWNIK</a:t>
          </a:r>
        </a:p>
      </dgm:t>
    </dgm:pt>
    <dgm:pt modelId="{AF2528E8-2E96-436B-855B-F0D71CDD0DCE}" type="parTrans" cxnId="{718F46FE-A798-4A9E-9477-89092BEE3C3E}">
      <dgm:prSet/>
      <dgm:spPr/>
      <dgm:t>
        <a:bodyPr/>
        <a:lstStyle/>
        <a:p>
          <a:endParaRPr lang="pl-PL" sz="1200"/>
        </a:p>
      </dgm:t>
    </dgm:pt>
    <dgm:pt modelId="{0BCA8907-F931-49F5-A9F3-5E8B51518AB2}" type="sibTrans" cxnId="{718F46FE-A798-4A9E-9477-89092BEE3C3E}">
      <dgm:prSet/>
      <dgm:spPr/>
      <dgm:t>
        <a:bodyPr/>
        <a:lstStyle/>
        <a:p>
          <a:endParaRPr lang="pl-PL" sz="1200"/>
        </a:p>
      </dgm:t>
    </dgm:pt>
    <dgm:pt modelId="{27C26BE1-44A1-45A1-8122-1B332C222CC5}">
      <dgm:prSet custT="1"/>
      <dgm:spPr/>
      <dgm:t>
        <a:bodyPr/>
        <a:lstStyle/>
        <a:p>
          <a:r>
            <a:rPr lang="pl-PL" sz="1200" dirty="0"/>
            <a:t>32 kombinezony dla Grup Poszukiwawczo-Ratowniczych</a:t>
          </a:r>
        </a:p>
      </dgm:t>
    </dgm:pt>
    <dgm:pt modelId="{D40BC870-B2B2-4132-A7AF-17375298E481}" type="parTrans" cxnId="{E55BB883-CFBD-4664-8ECB-68F62E30ADC0}">
      <dgm:prSet/>
      <dgm:spPr/>
      <dgm:t>
        <a:bodyPr/>
        <a:lstStyle/>
        <a:p>
          <a:endParaRPr lang="pl-PL" sz="1200"/>
        </a:p>
      </dgm:t>
    </dgm:pt>
    <dgm:pt modelId="{0BC8E427-0197-47A4-AD7A-8C5599EF2133}" type="sibTrans" cxnId="{E55BB883-CFBD-4664-8ECB-68F62E30ADC0}">
      <dgm:prSet/>
      <dgm:spPr/>
      <dgm:t>
        <a:bodyPr/>
        <a:lstStyle/>
        <a:p>
          <a:endParaRPr lang="pl-PL" sz="1200"/>
        </a:p>
      </dgm:t>
    </dgm:pt>
    <dgm:pt modelId="{11A888D4-4D2B-440A-8D08-8CCF841E0B5E}">
      <dgm:prSet custT="1"/>
      <dgm:spPr/>
      <dgm:t>
        <a:bodyPr/>
        <a:lstStyle/>
        <a:p>
          <a:r>
            <a:rPr lang="pl-PL" sz="1200" dirty="0"/>
            <a:t>16 kasków do ratownictwa wodno-lodowego</a:t>
          </a:r>
        </a:p>
      </dgm:t>
    </dgm:pt>
    <dgm:pt modelId="{BEE8B3BD-492A-420E-A6BE-ED14712F4696}" type="parTrans" cxnId="{3E14A5E8-5969-46EE-90E7-296B7B998F71}">
      <dgm:prSet/>
      <dgm:spPr/>
      <dgm:t>
        <a:bodyPr/>
        <a:lstStyle/>
        <a:p>
          <a:endParaRPr lang="pl-PL" sz="1200"/>
        </a:p>
      </dgm:t>
    </dgm:pt>
    <dgm:pt modelId="{F8F4147D-965F-497F-AB7A-9D2646563F9A}" type="sibTrans" cxnId="{3E14A5E8-5969-46EE-90E7-296B7B998F71}">
      <dgm:prSet/>
      <dgm:spPr/>
      <dgm:t>
        <a:bodyPr/>
        <a:lstStyle/>
        <a:p>
          <a:endParaRPr lang="pl-PL" sz="1200"/>
        </a:p>
      </dgm:t>
    </dgm:pt>
    <dgm:pt modelId="{7E7FF989-3442-4FB6-B8C2-CE533058D872}">
      <dgm:prSet custT="1"/>
      <dgm:spPr/>
      <dgm:t>
        <a:bodyPr/>
        <a:lstStyle/>
        <a:p>
          <a:r>
            <a:rPr lang="pl-PL" sz="1200" dirty="0"/>
            <a:t>56 kamizelek asekuracyjnych</a:t>
          </a:r>
        </a:p>
      </dgm:t>
    </dgm:pt>
    <dgm:pt modelId="{46F8EB0A-2C27-4068-82D4-75DFA56AFE35}" type="parTrans" cxnId="{2EB79E73-7CF9-45E1-8923-1E66F4E65EAF}">
      <dgm:prSet/>
      <dgm:spPr/>
      <dgm:t>
        <a:bodyPr/>
        <a:lstStyle/>
        <a:p>
          <a:endParaRPr lang="pl-PL" sz="1200"/>
        </a:p>
      </dgm:t>
    </dgm:pt>
    <dgm:pt modelId="{30B23CC4-27F4-4C48-A159-00BB4F5FE6D9}" type="sibTrans" cxnId="{2EB79E73-7CF9-45E1-8923-1E66F4E65EAF}">
      <dgm:prSet/>
      <dgm:spPr/>
      <dgm:t>
        <a:bodyPr/>
        <a:lstStyle/>
        <a:p>
          <a:endParaRPr lang="pl-PL" sz="1200"/>
        </a:p>
      </dgm:t>
    </dgm:pt>
    <dgm:pt modelId="{946EE137-4C05-48C2-8AE4-9E1D2180357F}">
      <dgm:prSet custT="1"/>
      <dgm:spPr/>
      <dgm:t>
        <a:bodyPr/>
        <a:lstStyle/>
        <a:p>
          <a:r>
            <a:rPr lang="pl-PL" sz="1200" dirty="0"/>
            <a:t>69 kurtek specjalistycznych całorocznych z podpinką</a:t>
          </a:r>
        </a:p>
      </dgm:t>
    </dgm:pt>
    <dgm:pt modelId="{4F971DEC-0300-443F-995E-4B3C4C01DE4D}" type="parTrans" cxnId="{D9D3476B-ECFE-465B-9216-1D51202BA6DE}">
      <dgm:prSet/>
      <dgm:spPr/>
      <dgm:t>
        <a:bodyPr/>
        <a:lstStyle/>
        <a:p>
          <a:endParaRPr lang="pl-PL" sz="1200"/>
        </a:p>
      </dgm:t>
    </dgm:pt>
    <dgm:pt modelId="{16325E26-00A8-4D6F-ABC0-09074980312C}" type="sibTrans" cxnId="{D9D3476B-ECFE-465B-9216-1D51202BA6DE}">
      <dgm:prSet/>
      <dgm:spPr/>
      <dgm:t>
        <a:bodyPr/>
        <a:lstStyle/>
        <a:p>
          <a:endParaRPr lang="pl-PL" sz="1200"/>
        </a:p>
      </dgm:t>
    </dgm:pt>
    <dgm:pt modelId="{C55DEA2F-0F4F-4C75-8868-17EEBFC7A710}">
      <dgm:prSet custT="1"/>
      <dgm:spPr/>
      <dgm:t>
        <a:bodyPr/>
        <a:lstStyle/>
        <a:p>
          <a:r>
            <a:rPr lang="pl-PL" sz="1200" dirty="0"/>
            <a:t>69 par spodni specjalistycznych</a:t>
          </a:r>
        </a:p>
      </dgm:t>
    </dgm:pt>
    <dgm:pt modelId="{B3DF00DD-A78E-42B2-9653-FED0FD0D184A}" type="parTrans" cxnId="{8FB866C0-340B-4452-8C53-1A332BD3651E}">
      <dgm:prSet/>
      <dgm:spPr/>
      <dgm:t>
        <a:bodyPr/>
        <a:lstStyle/>
        <a:p>
          <a:endParaRPr lang="pl-PL" sz="1200"/>
        </a:p>
      </dgm:t>
    </dgm:pt>
    <dgm:pt modelId="{2368C25D-FE90-444A-A1A7-960E3FDE11D9}" type="sibTrans" cxnId="{8FB866C0-340B-4452-8C53-1A332BD3651E}">
      <dgm:prSet/>
      <dgm:spPr/>
      <dgm:t>
        <a:bodyPr/>
        <a:lstStyle/>
        <a:p>
          <a:endParaRPr lang="pl-PL" sz="1200"/>
        </a:p>
      </dgm:t>
    </dgm:pt>
    <dgm:pt modelId="{09183F0A-BA96-411F-AB73-253457B738A0}">
      <dgm:prSet custT="1"/>
      <dgm:spPr/>
      <dgm:t>
        <a:bodyPr/>
        <a:lstStyle/>
        <a:p>
          <a:r>
            <a:rPr lang="pl-PL" sz="1200"/>
            <a:t>81 bluz polarowych</a:t>
          </a:r>
          <a:endParaRPr lang="pl-PL" sz="1200" dirty="0"/>
        </a:p>
      </dgm:t>
    </dgm:pt>
    <dgm:pt modelId="{BC100DD3-0355-4590-9EDA-EFD24FE842D0}" type="parTrans" cxnId="{9DE4F574-3379-4741-8097-47075AA99C02}">
      <dgm:prSet/>
      <dgm:spPr/>
      <dgm:t>
        <a:bodyPr/>
        <a:lstStyle/>
        <a:p>
          <a:endParaRPr lang="pl-PL" sz="1200"/>
        </a:p>
      </dgm:t>
    </dgm:pt>
    <dgm:pt modelId="{1A200DB3-5073-4A8B-8675-ECA5DC165F8F}" type="sibTrans" cxnId="{9DE4F574-3379-4741-8097-47075AA99C02}">
      <dgm:prSet/>
      <dgm:spPr/>
      <dgm:t>
        <a:bodyPr/>
        <a:lstStyle/>
        <a:p>
          <a:endParaRPr lang="pl-PL" sz="1200"/>
        </a:p>
      </dgm:t>
    </dgm:pt>
    <dgm:pt modelId="{00395257-717E-4E55-A804-95C4C6A552C7}">
      <dgm:prSet custT="1"/>
      <dgm:spPr/>
      <dgm:t>
        <a:bodyPr/>
        <a:lstStyle/>
        <a:p>
          <a:r>
            <a:rPr lang="pl-PL" sz="1200" dirty="0"/>
            <a:t>68 par obuwia taktycznego</a:t>
          </a:r>
        </a:p>
      </dgm:t>
    </dgm:pt>
    <dgm:pt modelId="{3A51219D-DA04-479A-BE4F-996A7FB1C8ED}" type="parTrans" cxnId="{81DD0A5C-BED3-4AE2-A1B2-BDCD6C398644}">
      <dgm:prSet/>
      <dgm:spPr/>
      <dgm:t>
        <a:bodyPr/>
        <a:lstStyle/>
        <a:p>
          <a:endParaRPr lang="pl-PL" sz="1200"/>
        </a:p>
      </dgm:t>
    </dgm:pt>
    <dgm:pt modelId="{D0E637B7-0A83-417A-9B80-B44F33A982B5}" type="sibTrans" cxnId="{81DD0A5C-BED3-4AE2-A1B2-BDCD6C398644}">
      <dgm:prSet/>
      <dgm:spPr/>
      <dgm:t>
        <a:bodyPr/>
        <a:lstStyle/>
        <a:p>
          <a:endParaRPr lang="pl-PL" sz="1200"/>
        </a:p>
      </dgm:t>
    </dgm:pt>
    <dgm:pt modelId="{55D71D21-190B-43C5-ABE2-6F392FAB33DB}">
      <dgm:prSet custT="1"/>
      <dgm:spPr/>
      <dgm:t>
        <a:bodyPr/>
        <a:lstStyle/>
        <a:p>
          <a:r>
            <a:rPr lang="pl-PL" sz="1200" dirty="0"/>
            <a:t>52 pary butów do pracy w wodzie</a:t>
          </a:r>
        </a:p>
      </dgm:t>
    </dgm:pt>
    <dgm:pt modelId="{53826306-3062-4DA9-92D7-17420F3C57E3}" type="parTrans" cxnId="{23D8173B-EC34-4742-8032-DFC3BEBC1B15}">
      <dgm:prSet/>
      <dgm:spPr/>
      <dgm:t>
        <a:bodyPr/>
        <a:lstStyle/>
        <a:p>
          <a:endParaRPr lang="pl-PL" sz="1200"/>
        </a:p>
      </dgm:t>
    </dgm:pt>
    <dgm:pt modelId="{5943D7AF-D3BB-4432-9690-DA4CEC8432CB}" type="sibTrans" cxnId="{23D8173B-EC34-4742-8032-DFC3BEBC1B15}">
      <dgm:prSet/>
      <dgm:spPr/>
      <dgm:t>
        <a:bodyPr/>
        <a:lstStyle/>
        <a:p>
          <a:endParaRPr lang="pl-PL" sz="1200"/>
        </a:p>
      </dgm:t>
    </dgm:pt>
    <dgm:pt modelId="{FF863B8F-C828-493C-A742-C625F1F40A75}">
      <dgm:prSet custT="1"/>
      <dgm:spPr/>
      <dgm:t>
        <a:bodyPr/>
        <a:lstStyle/>
        <a:p>
          <a:r>
            <a:rPr lang="pl-PL" sz="1200" dirty="0"/>
            <a:t>48 par butów neoprenowych</a:t>
          </a:r>
        </a:p>
      </dgm:t>
    </dgm:pt>
    <dgm:pt modelId="{5EFADE2A-3F44-4B17-A9AA-6F6B4DE5A8D7}" type="parTrans" cxnId="{8AA3FFAE-D429-4E83-BCC0-0B1D85BB9940}">
      <dgm:prSet/>
      <dgm:spPr/>
      <dgm:t>
        <a:bodyPr/>
        <a:lstStyle/>
        <a:p>
          <a:endParaRPr lang="pl-PL" sz="1200"/>
        </a:p>
      </dgm:t>
    </dgm:pt>
    <dgm:pt modelId="{3AEADB65-006B-443C-BAA1-C5735AA3E24F}" type="sibTrans" cxnId="{8AA3FFAE-D429-4E83-BCC0-0B1D85BB9940}">
      <dgm:prSet/>
      <dgm:spPr/>
      <dgm:t>
        <a:bodyPr/>
        <a:lstStyle/>
        <a:p>
          <a:endParaRPr lang="pl-PL" sz="1200"/>
        </a:p>
      </dgm:t>
    </dgm:pt>
    <dgm:pt modelId="{11088CDC-67D2-4169-88EA-E2CD1DD63D28}">
      <dgm:prSet custT="1"/>
      <dgm:spPr/>
      <dgm:t>
        <a:bodyPr/>
        <a:lstStyle/>
        <a:p>
          <a:r>
            <a:rPr lang="pl-PL" sz="1200" dirty="0"/>
            <a:t>44 pary rękawiczek neoprenowych</a:t>
          </a:r>
        </a:p>
      </dgm:t>
    </dgm:pt>
    <dgm:pt modelId="{3DAEA9AA-A3F3-42F4-9B17-3DB6C8B128B4}" type="parTrans" cxnId="{6CDDE6A3-ED1C-4C79-9BAE-D911381BC1A9}">
      <dgm:prSet/>
      <dgm:spPr/>
      <dgm:t>
        <a:bodyPr/>
        <a:lstStyle/>
        <a:p>
          <a:endParaRPr lang="pl-PL" sz="1200"/>
        </a:p>
      </dgm:t>
    </dgm:pt>
    <dgm:pt modelId="{7A9C9A0B-9B89-4857-88D9-0285063734EE}" type="sibTrans" cxnId="{6CDDE6A3-ED1C-4C79-9BAE-D911381BC1A9}">
      <dgm:prSet/>
      <dgm:spPr/>
      <dgm:t>
        <a:bodyPr/>
        <a:lstStyle/>
        <a:p>
          <a:endParaRPr lang="pl-PL" sz="1200"/>
        </a:p>
      </dgm:t>
    </dgm:pt>
    <dgm:pt modelId="{A286D976-FF39-4781-B449-D858116D180F}">
      <dgm:prSet custT="1"/>
      <dgm:spPr/>
      <dgm:t>
        <a:bodyPr/>
        <a:lstStyle/>
        <a:p>
          <a:r>
            <a:rPr lang="pl-PL" sz="1200" dirty="0"/>
            <a:t>24 kaptury neoprenowe</a:t>
          </a:r>
        </a:p>
      </dgm:t>
    </dgm:pt>
    <dgm:pt modelId="{ECB59337-790D-4A79-869C-33BD25B0634A}" type="parTrans" cxnId="{8BA9059B-B74A-4685-BE43-C29E55937441}">
      <dgm:prSet/>
      <dgm:spPr/>
      <dgm:t>
        <a:bodyPr/>
        <a:lstStyle/>
        <a:p>
          <a:endParaRPr lang="pl-PL" sz="1200"/>
        </a:p>
      </dgm:t>
    </dgm:pt>
    <dgm:pt modelId="{D2A2C756-9131-4DDD-849D-5DB92B2E09E7}" type="sibTrans" cxnId="{8BA9059B-B74A-4685-BE43-C29E55937441}">
      <dgm:prSet/>
      <dgm:spPr/>
      <dgm:t>
        <a:bodyPr/>
        <a:lstStyle/>
        <a:p>
          <a:endParaRPr lang="pl-PL" sz="1200"/>
        </a:p>
      </dgm:t>
    </dgm:pt>
    <dgm:pt modelId="{728D9E26-8BF4-4B15-9343-A22D55B5B4DC}">
      <dgm:prSet custT="1"/>
      <dgm:spPr/>
      <dgm:t>
        <a:bodyPr/>
        <a:lstStyle/>
        <a:p>
          <a:r>
            <a:rPr lang="pl-PL" sz="1200" b="1" dirty="0"/>
            <a:t>8. Sprzęt na działania ratowniczo-kryzysowe</a:t>
          </a:r>
        </a:p>
      </dgm:t>
    </dgm:pt>
    <dgm:pt modelId="{380BA5B7-0272-47DD-B9F9-0F2413C368B5}" type="parTrans" cxnId="{22ADC139-889A-45D7-825D-D0AD9F311455}">
      <dgm:prSet/>
      <dgm:spPr/>
      <dgm:t>
        <a:bodyPr/>
        <a:lstStyle/>
        <a:p>
          <a:endParaRPr lang="pl-PL" sz="1200"/>
        </a:p>
      </dgm:t>
    </dgm:pt>
    <dgm:pt modelId="{DD2809C2-801B-4890-9BBD-45A5CA174334}" type="sibTrans" cxnId="{22ADC139-889A-45D7-825D-D0AD9F311455}">
      <dgm:prSet/>
      <dgm:spPr/>
      <dgm:t>
        <a:bodyPr/>
        <a:lstStyle/>
        <a:p>
          <a:endParaRPr lang="pl-PL" sz="1200"/>
        </a:p>
      </dgm:t>
    </dgm:pt>
    <dgm:pt modelId="{6A405A7B-0C24-4E4F-B337-0ECBD1C78F46}">
      <dgm:prSet custT="1"/>
      <dgm:spPr/>
      <dgm:t>
        <a:bodyPr/>
        <a:lstStyle/>
        <a:p>
          <a:r>
            <a:rPr lang="pl-PL" sz="1200" dirty="0"/>
            <a:t>5 przenośnych akumulatorowych systemów oświetleniowych LED</a:t>
          </a:r>
        </a:p>
      </dgm:t>
    </dgm:pt>
    <dgm:pt modelId="{D4970E03-9ECA-4476-A3D8-5EC599BEDBFE}" type="parTrans" cxnId="{F6843E4D-7EF7-454A-AFA8-4B150573F734}">
      <dgm:prSet/>
      <dgm:spPr/>
      <dgm:t>
        <a:bodyPr/>
        <a:lstStyle/>
        <a:p>
          <a:endParaRPr lang="pl-PL" sz="1200"/>
        </a:p>
      </dgm:t>
    </dgm:pt>
    <dgm:pt modelId="{8A43529C-052C-489B-9FAA-F95E7CB32D4F}" type="sibTrans" cxnId="{F6843E4D-7EF7-454A-AFA8-4B150573F734}">
      <dgm:prSet/>
      <dgm:spPr/>
      <dgm:t>
        <a:bodyPr/>
        <a:lstStyle/>
        <a:p>
          <a:endParaRPr lang="pl-PL" sz="1200"/>
        </a:p>
      </dgm:t>
    </dgm:pt>
    <dgm:pt modelId="{4B3EB7E0-61EC-49F1-8B56-E8967C9E5ADD}">
      <dgm:prSet custT="1"/>
      <dgm:spPr/>
      <dgm:t>
        <a:bodyPr/>
        <a:lstStyle/>
        <a:p>
          <a:r>
            <a:rPr lang="pl-PL" sz="1200" dirty="0"/>
            <a:t>41 latarek czołowych LED</a:t>
          </a:r>
        </a:p>
      </dgm:t>
    </dgm:pt>
    <dgm:pt modelId="{DA78C31B-03E6-4573-9222-2D4F236D52CC}" type="parTrans" cxnId="{FDF5AACC-17D6-4893-A1AF-EF24E5259291}">
      <dgm:prSet/>
      <dgm:spPr/>
      <dgm:t>
        <a:bodyPr/>
        <a:lstStyle/>
        <a:p>
          <a:endParaRPr lang="pl-PL" sz="1200"/>
        </a:p>
      </dgm:t>
    </dgm:pt>
    <dgm:pt modelId="{07A1C435-AA1A-4ABD-866C-8127ABE1FA2A}" type="sibTrans" cxnId="{FDF5AACC-17D6-4893-A1AF-EF24E5259291}">
      <dgm:prSet/>
      <dgm:spPr/>
      <dgm:t>
        <a:bodyPr/>
        <a:lstStyle/>
        <a:p>
          <a:endParaRPr lang="pl-PL" sz="1200"/>
        </a:p>
      </dgm:t>
    </dgm:pt>
    <dgm:pt modelId="{224EB730-FAF6-419D-BFDC-994719486793}">
      <dgm:prSet custT="1"/>
      <dgm:spPr/>
      <dgm:t>
        <a:bodyPr/>
        <a:lstStyle/>
        <a:p>
          <a:r>
            <a:rPr lang="pl-PL" sz="1200"/>
            <a:t>18 latarek typu szperacz</a:t>
          </a:r>
          <a:endParaRPr lang="pl-PL" sz="1200" dirty="0"/>
        </a:p>
      </dgm:t>
    </dgm:pt>
    <dgm:pt modelId="{F21B0E87-306F-4870-ABC7-A69A3BB3FF54}" type="parTrans" cxnId="{DA50E221-6C8F-4E6D-AF46-12F155A089D8}">
      <dgm:prSet/>
      <dgm:spPr/>
      <dgm:t>
        <a:bodyPr/>
        <a:lstStyle/>
        <a:p>
          <a:endParaRPr lang="pl-PL" sz="1200"/>
        </a:p>
      </dgm:t>
    </dgm:pt>
    <dgm:pt modelId="{3890B479-2C6D-470E-BF16-6F620FA7273E}" type="sibTrans" cxnId="{DA50E221-6C8F-4E6D-AF46-12F155A089D8}">
      <dgm:prSet/>
      <dgm:spPr/>
      <dgm:t>
        <a:bodyPr/>
        <a:lstStyle/>
        <a:p>
          <a:endParaRPr lang="pl-PL" sz="1200"/>
        </a:p>
      </dgm:t>
    </dgm:pt>
    <dgm:pt modelId="{26262DCD-19A2-4A6B-BE16-AA81D2259DC1}">
      <dgm:prSet custT="1"/>
      <dgm:spPr/>
      <dgm:t>
        <a:bodyPr/>
        <a:lstStyle/>
        <a:p>
          <a:r>
            <a:rPr lang="pl-PL" sz="1200" dirty="0"/>
            <a:t>5 agregatów prądotwórczych</a:t>
          </a:r>
        </a:p>
      </dgm:t>
    </dgm:pt>
    <dgm:pt modelId="{6A818FBC-7DDE-4F72-9186-EBC711A6F8BC}" type="parTrans" cxnId="{CF65FC9A-A58D-48C7-8333-8DE43E270283}">
      <dgm:prSet/>
      <dgm:spPr/>
      <dgm:t>
        <a:bodyPr/>
        <a:lstStyle/>
        <a:p>
          <a:endParaRPr lang="pl-PL" sz="1200"/>
        </a:p>
      </dgm:t>
    </dgm:pt>
    <dgm:pt modelId="{10BB26B6-CEDF-4A6F-93BC-B18B145F51C1}" type="sibTrans" cxnId="{CF65FC9A-A58D-48C7-8333-8DE43E270283}">
      <dgm:prSet/>
      <dgm:spPr/>
      <dgm:t>
        <a:bodyPr/>
        <a:lstStyle/>
        <a:p>
          <a:endParaRPr lang="pl-PL" sz="1200"/>
        </a:p>
      </dgm:t>
    </dgm:pt>
    <dgm:pt modelId="{046BED27-9910-41B9-94B0-CFBD462C88AF}">
      <dgm:prSet custT="1"/>
      <dgm:spPr/>
      <dgm:t>
        <a:bodyPr/>
        <a:lstStyle/>
        <a:p>
          <a:r>
            <a:rPr lang="pl-PL" sz="1200"/>
            <a:t>3 pompy szlamowe</a:t>
          </a:r>
          <a:endParaRPr lang="pl-PL" sz="1200" dirty="0"/>
        </a:p>
      </dgm:t>
    </dgm:pt>
    <dgm:pt modelId="{0E5F6CA4-2D03-4923-B226-E67E602BB9E5}" type="parTrans" cxnId="{7916DA20-5954-4E62-A583-CEF08CDF6CCC}">
      <dgm:prSet/>
      <dgm:spPr/>
      <dgm:t>
        <a:bodyPr/>
        <a:lstStyle/>
        <a:p>
          <a:endParaRPr lang="pl-PL" sz="1200"/>
        </a:p>
      </dgm:t>
    </dgm:pt>
    <dgm:pt modelId="{0C11DD50-BC7D-4380-9533-CC01D98CFECD}" type="sibTrans" cxnId="{7916DA20-5954-4E62-A583-CEF08CDF6CCC}">
      <dgm:prSet/>
      <dgm:spPr/>
      <dgm:t>
        <a:bodyPr/>
        <a:lstStyle/>
        <a:p>
          <a:endParaRPr lang="pl-PL" sz="1200"/>
        </a:p>
      </dgm:t>
    </dgm:pt>
    <dgm:pt modelId="{0496EFEA-905A-4DBE-9313-0D749FC7F877}">
      <dgm:prSet custT="1"/>
      <dgm:spPr/>
      <dgm:t>
        <a:bodyPr/>
        <a:lstStyle/>
        <a:p>
          <a:r>
            <a:rPr lang="pl-PL" sz="1200"/>
            <a:t>1 motopompa pływająca</a:t>
          </a:r>
          <a:endParaRPr lang="pl-PL" sz="1200" dirty="0"/>
        </a:p>
      </dgm:t>
    </dgm:pt>
    <dgm:pt modelId="{A71E0768-0426-4BDE-B6B7-59C7752642EF}" type="parTrans" cxnId="{F1230D7E-820D-414F-BDB9-C7EA00ED72F9}">
      <dgm:prSet/>
      <dgm:spPr/>
      <dgm:t>
        <a:bodyPr/>
        <a:lstStyle/>
        <a:p>
          <a:endParaRPr lang="pl-PL" sz="1200"/>
        </a:p>
      </dgm:t>
    </dgm:pt>
    <dgm:pt modelId="{6E803A96-4697-4E10-A8A0-CBF7033F70ED}" type="sibTrans" cxnId="{F1230D7E-820D-414F-BDB9-C7EA00ED72F9}">
      <dgm:prSet/>
      <dgm:spPr/>
      <dgm:t>
        <a:bodyPr/>
        <a:lstStyle/>
        <a:p>
          <a:endParaRPr lang="pl-PL" sz="1200"/>
        </a:p>
      </dgm:t>
    </dgm:pt>
    <dgm:pt modelId="{075B679B-9CE5-4F50-9737-0CF1F0709975}">
      <dgm:prSet custT="1"/>
      <dgm:spPr/>
      <dgm:t>
        <a:bodyPr/>
        <a:lstStyle/>
        <a:p>
          <a:r>
            <a:rPr lang="pl-PL" sz="1200" dirty="0"/>
            <a:t>3 myjki ciśnieniowe do mycia sprzętu</a:t>
          </a:r>
        </a:p>
      </dgm:t>
    </dgm:pt>
    <dgm:pt modelId="{8A230461-EEF5-4E59-B7A9-4CF3E4993A69}" type="parTrans" cxnId="{225C9988-3097-40D0-BE32-2A06E7528FBE}">
      <dgm:prSet/>
      <dgm:spPr/>
      <dgm:t>
        <a:bodyPr/>
        <a:lstStyle/>
        <a:p>
          <a:endParaRPr lang="pl-PL" sz="1200"/>
        </a:p>
      </dgm:t>
    </dgm:pt>
    <dgm:pt modelId="{C791544B-DB80-40C2-B177-91FD2B43E3EE}" type="sibTrans" cxnId="{225C9988-3097-40D0-BE32-2A06E7528FBE}">
      <dgm:prSet/>
      <dgm:spPr/>
      <dgm:t>
        <a:bodyPr/>
        <a:lstStyle/>
        <a:p>
          <a:endParaRPr lang="pl-PL" sz="1200"/>
        </a:p>
      </dgm:t>
    </dgm:pt>
    <dgm:pt modelId="{ABDEE135-8B5E-48F0-BD24-EC5E5BBCF695}">
      <dgm:prSet custT="1"/>
      <dgm:spPr/>
      <dgm:t>
        <a:bodyPr/>
        <a:lstStyle/>
        <a:p>
          <a:r>
            <a:rPr lang="pl-PL" sz="1200"/>
            <a:t>3 pilarki spalinowe</a:t>
          </a:r>
          <a:endParaRPr lang="pl-PL" sz="1200" dirty="0"/>
        </a:p>
      </dgm:t>
    </dgm:pt>
    <dgm:pt modelId="{93E8A897-5AB1-459B-B76E-3B1B28B76BB1}" type="parTrans" cxnId="{7225EC5C-EAC8-4319-9E87-559C779DAE26}">
      <dgm:prSet/>
      <dgm:spPr/>
      <dgm:t>
        <a:bodyPr/>
        <a:lstStyle/>
        <a:p>
          <a:endParaRPr lang="pl-PL" sz="1200"/>
        </a:p>
      </dgm:t>
    </dgm:pt>
    <dgm:pt modelId="{D6094850-692A-499B-864A-57F73C23542B}" type="sibTrans" cxnId="{7225EC5C-EAC8-4319-9E87-559C779DAE26}">
      <dgm:prSet/>
      <dgm:spPr/>
      <dgm:t>
        <a:bodyPr/>
        <a:lstStyle/>
        <a:p>
          <a:endParaRPr lang="pl-PL" sz="1200"/>
        </a:p>
      </dgm:t>
    </dgm:pt>
    <dgm:pt modelId="{2A9022AB-2752-4E9C-B42B-95EB8EE0800D}">
      <dgm:prSet custT="1"/>
      <dgm:spPr/>
      <dgm:t>
        <a:bodyPr/>
        <a:lstStyle/>
        <a:p>
          <a:r>
            <a:rPr lang="pl-PL" sz="1200" dirty="0"/>
            <a:t>4 skrzynie transportowe</a:t>
          </a:r>
        </a:p>
      </dgm:t>
    </dgm:pt>
    <dgm:pt modelId="{45A66987-C938-423C-93F5-440323482160}" type="parTrans" cxnId="{6169B767-0CD1-474E-8C5C-34757DAD4EE2}">
      <dgm:prSet/>
      <dgm:spPr/>
      <dgm:t>
        <a:bodyPr/>
        <a:lstStyle/>
        <a:p>
          <a:endParaRPr lang="pl-PL" sz="1200"/>
        </a:p>
      </dgm:t>
    </dgm:pt>
    <dgm:pt modelId="{137BBCDC-60CC-42CE-B085-B854A5B67593}" type="sibTrans" cxnId="{6169B767-0CD1-474E-8C5C-34757DAD4EE2}">
      <dgm:prSet/>
      <dgm:spPr/>
      <dgm:t>
        <a:bodyPr/>
        <a:lstStyle/>
        <a:p>
          <a:endParaRPr lang="pl-PL" sz="1200"/>
        </a:p>
      </dgm:t>
    </dgm:pt>
    <dgm:pt modelId="{A1E1A9FC-A1C2-4B57-BB66-8E4DD3F675A1}">
      <dgm:prSet custT="1"/>
      <dgm:spPr/>
      <dgm:t>
        <a:bodyPr/>
        <a:lstStyle/>
        <a:p>
          <a:r>
            <a:rPr lang="pl-PL" sz="1200"/>
            <a:t>36 zestawów ABC (do nurkowania/snorkelingu)</a:t>
          </a:r>
          <a:endParaRPr lang="pl-PL" sz="1200" dirty="0"/>
        </a:p>
      </dgm:t>
    </dgm:pt>
    <dgm:pt modelId="{1FF85BEC-ADDC-4712-9904-DBE47C1F3128}" type="parTrans" cxnId="{993FAF93-43FB-43CC-805D-39D53A5C6035}">
      <dgm:prSet/>
      <dgm:spPr/>
      <dgm:t>
        <a:bodyPr/>
        <a:lstStyle/>
        <a:p>
          <a:endParaRPr lang="pl-PL" sz="1200"/>
        </a:p>
      </dgm:t>
    </dgm:pt>
    <dgm:pt modelId="{6B87059A-49CF-4C54-BF1B-236D9933B20E}" type="sibTrans" cxnId="{993FAF93-43FB-43CC-805D-39D53A5C6035}">
      <dgm:prSet/>
      <dgm:spPr/>
      <dgm:t>
        <a:bodyPr/>
        <a:lstStyle/>
        <a:p>
          <a:endParaRPr lang="pl-PL" sz="1200"/>
        </a:p>
      </dgm:t>
    </dgm:pt>
    <dgm:pt modelId="{5844B9A9-F0D3-4761-AD50-751F6F7525E4}" type="pres">
      <dgm:prSet presAssocID="{49056E24-75A5-4206-AE95-2FABC7B1D2C0}" presName="layout" presStyleCnt="0">
        <dgm:presLayoutVars>
          <dgm:chMax/>
          <dgm:chPref/>
          <dgm:dir/>
          <dgm:resizeHandles/>
        </dgm:presLayoutVars>
      </dgm:prSet>
      <dgm:spPr/>
    </dgm:pt>
    <dgm:pt modelId="{5D33F576-B88F-4D52-9526-31C76A784ED5}" type="pres">
      <dgm:prSet presAssocID="{70A03D1D-BA34-425D-91FC-029901455EAE}" presName="root" presStyleCnt="0">
        <dgm:presLayoutVars>
          <dgm:chMax/>
          <dgm:chPref/>
        </dgm:presLayoutVars>
      </dgm:prSet>
      <dgm:spPr/>
    </dgm:pt>
    <dgm:pt modelId="{95943F78-7146-445C-BA29-5FCC5295D99C}" type="pres">
      <dgm:prSet presAssocID="{70A03D1D-BA34-425D-91FC-029901455EAE}" presName="rootComposite" presStyleCnt="0">
        <dgm:presLayoutVars/>
      </dgm:prSet>
      <dgm:spPr/>
    </dgm:pt>
    <dgm:pt modelId="{A491795A-55CE-4590-9231-D0880495891D}" type="pres">
      <dgm:prSet presAssocID="{70A03D1D-BA34-425D-91FC-029901455EAE}" presName="ParentAccent" presStyleLbl="alignNode1" presStyleIdx="0" presStyleCnt="2" custScaleX="146619" custScaleY="116035" custLinFactNeighborX="-34373" custLinFactNeighborY="-18649"/>
      <dgm:spPr/>
    </dgm:pt>
    <dgm:pt modelId="{58C8DD37-69DC-44F8-A077-0CC7F1BAD201}" type="pres">
      <dgm:prSet presAssocID="{70A03D1D-BA34-425D-91FC-029901455EAE}" presName="ParentSmallAccent" presStyleLbl="fgAcc1" presStyleIdx="0" presStyleCnt="2" custLinFactX="-316766" custLinFactNeighborX="-400000" custLinFactNeighborY="-69686"/>
      <dgm:spPr/>
    </dgm:pt>
    <dgm:pt modelId="{DD88FB4D-E170-4304-8063-BA9B8D6F4716}" type="pres">
      <dgm:prSet presAssocID="{70A03D1D-BA34-425D-91FC-029901455EAE}" presName="Parent" presStyleLbl="revTx" presStyleIdx="0" presStyleCnt="25" custScaleX="213600" custScaleY="131667">
        <dgm:presLayoutVars>
          <dgm:chMax/>
          <dgm:chPref val="4"/>
          <dgm:bulletEnabled val="1"/>
        </dgm:presLayoutVars>
      </dgm:prSet>
      <dgm:spPr/>
    </dgm:pt>
    <dgm:pt modelId="{CDA72DEC-20A1-427D-8EA1-34D4253C2B58}" type="pres">
      <dgm:prSet presAssocID="{70A03D1D-BA34-425D-91FC-029901455EAE}" presName="childShape" presStyleCnt="0">
        <dgm:presLayoutVars>
          <dgm:chMax val="0"/>
          <dgm:chPref val="0"/>
        </dgm:presLayoutVars>
      </dgm:prSet>
      <dgm:spPr/>
    </dgm:pt>
    <dgm:pt modelId="{0D174527-DB42-41E1-A2E6-CC6337EB54AB}" type="pres">
      <dgm:prSet presAssocID="{62BB1E5A-A826-4F68-8649-46CECC32279E}" presName="childComposite" presStyleCnt="0">
        <dgm:presLayoutVars>
          <dgm:chMax val="0"/>
          <dgm:chPref val="0"/>
        </dgm:presLayoutVars>
      </dgm:prSet>
      <dgm:spPr/>
    </dgm:pt>
    <dgm:pt modelId="{386EE4E6-2926-4DD7-B15A-FE678580D4F1}" type="pres">
      <dgm:prSet presAssocID="{62BB1E5A-A826-4F68-8649-46CECC32279E}" presName="ChildAccent" presStyleLbl="solidFgAcc1" presStyleIdx="0" presStyleCnt="23" custLinFactX="-200000" custLinFactNeighborX="-280110" custLinFactNeighborY="47335"/>
      <dgm:spPr/>
    </dgm:pt>
    <dgm:pt modelId="{729D3007-550B-4380-BB25-46A5BE588CDA}" type="pres">
      <dgm:prSet presAssocID="{62BB1E5A-A826-4F68-8649-46CECC32279E}" presName="Child" presStyleLbl="revTx" presStyleIdx="1" presStyleCnt="25" custScaleX="158755" custLinFactNeighborX="534" custLinFactNeighborY="31818">
        <dgm:presLayoutVars>
          <dgm:chMax val="0"/>
          <dgm:chPref val="0"/>
          <dgm:bulletEnabled val="1"/>
        </dgm:presLayoutVars>
      </dgm:prSet>
      <dgm:spPr/>
    </dgm:pt>
    <dgm:pt modelId="{608EDA8F-8740-4E27-B3CF-BF545FB13F6C}" type="pres">
      <dgm:prSet presAssocID="{C38106EF-CBC7-42FE-A65D-4A2287CB0C74}" presName="childComposite" presStyleCnt="0">
        <dgm:presLayoutVars>
          <dgm:chMax val="0"/>
          <dgm:chPref val="0"/>
        </dgm:presLayoutVars>
      </dgm:prSet>
      <dgm:spPr/>
    </dgm:pt>
    <dgm:pt modelId="{B7C21B18-28F8-40E8-BA0B-956F159AFCCA}" type="pres">
      <dgm:prSet presAssocID="{C38106EF-CBC7-42FE-A65D-4A2287CB0C74}" presName="ChildAccent" presStyleLbl="solidFgAcc1" presStyleIdx="1" presStyleCnt="23" custLinFactX="-200000" custLinFactNeighborX="-280110" custLinFactNeighborY="54097"/>
      <dgm:spPr/>
    </dgm:pt>
    <dgm:pt modelId="{4E0B5A39-0EFC-4ADC-85E6-77DBABAA2D01}" type="pres">
      <dgm:prSet presAssocID="{C38106EF-CBC7-42FE-A65D-4A2287CB0C74}" presName="Child" presStyleLbl="revTx" presStyleIdx="2" presStyleCnt="25" custScaleX="158755" custLinFactNeighborX="534" custLinFactNeighborY="31818">
        <dgm:presLayoutVars>
          <dgm:chMax val="0"/>
          <dgm:chPref val="0"/>
          <dgm:bulletEnabled val="1"/>
        </dgm:presLayoutVars>
      </dgm:prSet>
      <dgm:spPr/>
    </dgm:pt>
    <dgm:pt modelId="{3C427A04-A326-4BCB-B094-3A59F2A39DC3}" type="pres">
      <dgm:prSet presAssocID="{27C26BE1-44A1-45A1-8122-1B332C222CC5}" presName="childComposite" presStyleCnt="0">
        <dgm:presLayoutVars>
          <dgm:chMax val="0"/>
          <dgm:chPref val="0"/>
        </dgm:presLayoutVars>
      </dgm:prSet>
      <dgm:spPr/>
    </dgm:pt>
    <dgm:pt modelId="{561DE30E-9E06-4E28-A09F-CEDA1AE6E55B}" type="pres">
      <dgm:prSet presAssocID="{27C26BE1-44A1-45A1-8122-1B332C222CC5}" presName="ChildAccent" presStyleLbl="solidFgAcc1" presStyleIdx="2" presStyleCnt="23" custLinFactX="-200000" custLinFactNeighborX="-272791" custLinFactNeighborY="67296"/>
      <dgm:spPr/>
    </dgm:pt>
    <dgm:pt modelId="{D2DDC818-C9B4-42DB-8893-72851F89AB50}" type="pres">
      <dgm:prSet presAssocID="{27C26BE1-44A1-45A1-8122-1B332C222CC5}" presName="Child" presStyleLbl="revTx" presStyleIdx="3" presStyleCnt="25" custScaleX="158755" custLinFactNeighborX="534" custLinFactNeighborY="31818">
        <dgm:presLayoutVars>
          <dgm:chMax val="0"/>
          <dgm:chPref val="0"/>
          <dgm:bulletEnabled val="1"/>
        </dgm:presLayoutVars>
      </dgm:prSet>
      <dgm:spPr/>
    </dgm:pt>
    <dgm:pt modelId="{CDF96DB5-97FD-42B9-A5BC-C64090C295A8}" type="pres">
      <dgm:prSet presAssocID="{11A888D4-4D2B-440A-8D08-8CCF841E0B5E}" presName="childComposite" presStyleCnt="0">
        <dgm:presLayoutVars>
          <dgm:chMax val="0"/>
          <dgm:chPref val="0"/>
        </dgm:presLayoutVars>
      </dgm:prSet>
      <dgm:spPr/>
    </dgm:pt>
    <dgm:pt modelId="{CCDF129C-BE9A-4D70-B085-118851E8F636}" type="pres">
      <dgm:prSet presAssocID="{11A888D4-4D2B-440A-8D08-8CCF841E0B5E}" presName="ChildAccent" presStyleLbl="solidFgAcc1" presStyleIdx="3" presStyleCnt="23" custLinFactX="-200000" custLinFactNeighborX="-272791" custLinFactNeighborY="67296"/>
      <dgm:spPr/>
    </dgm:pt>
    <dgm:pt modelId="{FC2580DB-1888-4FCF-8339-B2C603E3849F}" type="pres">
      <dgm:prSet presAssocID="{11A888D4-4D2B-440A-8D08-8CCF841E0B5E}" presName="Child" presStyleLbl="revTx" presStyleIdx="4" presStyleCnt="25" custScaleX="158755" custLinFactNeighborX="534" custLinFactNeighborY="31818">
        <dgm:presLayoutVars>
          <dgm:chMax val="0"/>
          <dgm:chPref val="0"/>
          <dgm:bulletEnabled val="1"/>
        </dgm:presLayoutVars>
      </dgm:prSet>
      <dgm:spPr/>
    </dgm:pt>
    <dgm:pt modelId="{79B68C75-95F3-4DD2-A5B9-E4058B436026}" type="pres">
      <dgm:prSet presAssocID="{7E7FF989-3442-4FB6-B8C2-CE533058D872}" presName="childComposite" presStyleCnt="0">
        <dgm:presLayoutVars>
          <dgm:chMax val="0"/>
          <dgm:chPref val="0"/>
        </dgm:presLayoutVars>
      </dgm:prSet>
      <dgm:spPr/>
    </dgm:pt>
    <dgm:pt modelId="{4E1B79F0-09B6-472B-8A0C-B15F1A88F5A0}" type="pres">
      <dgm:prSet presAssocID="{7E7FF989-3442-4FB6-B8C2-CE533058D872}" presName="ChildAccent" presStyleLbl="solidFgAcc1" presStyleIdx="4" presStyleCnt="23" custLinFactX="-200000" custLinFactNeighborX="-272791" custLinFactNeighborY="67296"/>
      <dgm:spPr/>
    </dgm:pt>
    <dgm:pt modelId="{E6BC494A-BA20-461A-9B8E-3342D14DAAC8}" type="pres">
      <dgm:prSet presAssocID="{7E7FF989-3442-4FB6-B8C2-CE533058D872}" presName="Child" presStyleLbl="revTx" presStyleIdx="5" presStyleCnt="25" custScaleX="158755" custLinFactNeighborX="534" custLinFactNeighborY="31818">
        <dgm:presLayoutVars>
          <dgm:chMax val="0"/>
          <dgm:chPref val="0"/>
          <dgm:bulletEnabled val="1"/>
        </dgm:presLayoutVars>
      </dgm:prSet>
      <dgm:spPr/>
    </dgm:pt>
    <dgm:pt modelId="{2F2CE43E-ED94-4A17-AD4F-793482392CD3}" type="pres">
      <dgm:prSet presAssocID="{946EE137-4C05-48C2-8AE4-9E1D2180357F}" presName="childComposite" presStyleCnt="0">
        <dgm:presLayoutVars>
          <dgm:chMax val="0"/>
          <dgm:chPref val="0"/>
        </dgm:presLayoutVars>
      </dgm:prSet>
      <dgm:spPr/>
    </dgm:pt>
    <dgm:pt modelId="{DE49179F-BAAE-48B5-A023-5CAF5B89118C}" type="pres">
      <dgm:prSet presAssocID="{946EE137-4C05-48C2-8AE4-9E1D2180357F}" presName="ChildAccent" presStyleLbl="solidFgAcc1" presStyleIdx="5" presStyleCnt="23" custLinFactX="-200000" custLinFactNeighborX="-272791" custLinFactNeighborY="67296"/>
      <dgm:spPr/>
    </dgm:pt>
    <dgm:pt modelId="{00882343-7694-4229-A021-D2A62DCCA07A}" type="pres">
      <dgm:prSet presAssocID="{946EE137-4C05-48C2-8AE4-9E1D2180357F}" presName="Child" presStyleLbl="revTx" presStyleIdx="6" presStyleCnt="25" custScaleX="158755" custLinFactNeighborX="2181" custLinFactNeighborY="54886">
        <dgm:presLayoutVars>
          <dgm:chMax val="0"/>
          <dgm:chPref val="0"/>
          <dgm:bulletEnabled val="1"/>
        </dgm:presLayoutVars>
      </dgm:prSet>
      <dgm:spPr/>
    </dgm:pt>
    <dgm:pt modelId="{C8BA4EFA-CB1A-44DF-BBB3-D04EE09685D7}" type="pres">
      <dgm:prSet presAssocID="{C55DEA2F-0F4F-4C75-8868-17EEBFC7A710}" presName="childComposite" presStyleCnt="0">
        <dgm:presLayoutVars>
          <dgm:chMax val="0"/>
          <dgm:chPref val="0"/>
        </dgm:presLayoutVars>
      </dgm:prSet>
      <dgm:spPr/>
    </dgm:pt>
    <dgm:pt modelId="{F802987F-684A-4AC5-9FA3-D6401B0848F1}" type="pres">
      <dgm:prSet presAssocID="{C55DEA2F-0F4F-4C75-8868-17EEBFC7A710}" presName="ChildAccent" presStyleLbl="solidFgAcc1" presStyleIdx="6" presStyleCnt="23" custLinFactX="-200000" custLinFactNeighborX="-272791" custLinFactNeighborY="67296"/>
      <dgm:spPr/>
    </dgm:pt>
    <dgm:pt modelId="{DED3969C-1581-47E8-A6CC-2DC43DC228B9}" type="pres">
      <dgm:prSet presAssocID="{C55DEA2F-0F4F-4C75-8868-17EEBFC7A710}" presName="Child" presStyleLbl="revTx" presStyleIdx="7" presStyleCnt="25" custScaleX="158755" custLinFactNeighborX="534" custLinFactNeighborY="31818">
        <dgm:presLayoutVars>
          <dgm:chMax val="0"/>
          <dgm:chPref val="0"/>
          <dgm:bulletEnabled val="1"/>
        </dgm:presLayoutVars>
      </dgm:prSet>
      <dgm:spPr/>
    </dgm:pt>
    <dgm:pt modelId="{6C10256C-34B1-457B-B6CF-271A0847C209}" type="pres">
      <dgm:prSet presAssocID="{09183F0A-BA96-411F-AB73-253457B738A0}" presName="childComposite" presStyleCnt="0">
        <dgm:presLayoutVars>
          <dgm:chMax val="0"/>
          <dgm:chPref val="0"/>
        </dgm:presLayoutVars>
      </dgm:prSet>
      <dgm:spPr/>
    </dgm:pt>
    <dgm:pt modelId="{4216F718-EA60-40C5-82BD-AA567C2806A9}" type="pres">
      <dgm:prSet presAssocID="{09183F0A-BA96-411F-AB73-253457B738A0}" presName="ChildAccent" presStyleLbl="solidFgAcc1" presStyleIdx="7" presStyleCnt="23" custLinFactX="-200000" custLinFactNeighborX="-272791" custLinFactNeighborY="67296"/>
      <dgm:spPr/>
    </dgm:pt>
    <dgm:pt modelId="{4BAA7914-EBA7-4B67-8523-05EF8E12D0DF}" type="pres">
      <dgm:prSet presAssocID="{09183F0A-BA96-411F-AB73-253457B738A0}" presName="Child" presStyleLbl="revTx" presStyleIdx="8" presStyleCnt="25" custScaleX="158755" custLinFactNeighborX="534" custLinFactNeighborY="31818">
        <dgm:presLayoutVars>
          <dgm:chMax val="0"/>
          <dgm:chPref val="0"/>
          <dgm:bulletEnabled val="1"/>
        </dgm:presLayoutVars>
      </dgm:prSet>
      <dgm:spPr/>
    </dgm:pt>
    <dgm:pt modelId="{A93E7E1A-6E41-45CF-80BE-2AAA164BFAE4}" type="pres">
      <dgm:prSet presAssocID="{00395257-717E-4E55-A804-95C4C6A552C7}" presName="childComposite" presStyleCnt="0">
        <dgm:presLayoutVars>
          <dgm:chMax val="0"/>
          <dgm:chPref val="0"/>
        </dgm:presLayoutVars>
      </dgm:prSet>
      <dgm:spPr/>
    </dgm:pt>
    <dgm:pt modelId="{B4961E43-30C5-4585-A40C-6901097FABAC}" type="pres">
      <dgm:prSet presAssocID="{00395257-717E-4E55-A804-95C4C6A552C7}" presName="ChildAccent" presStyleLbl="solidFgAcc1" presStyleIdx="8" presStyleCnt="23" custLinFactX="-200000" custLinFactNeighborX="-272791" custLinFactNeighborY="67296"/>
      <dgm:spPr/>
    </dgm:pt>
    <dgm:pt modelId="{7D2CECA5-AC02-4C67-BDEB-D4EE2D5F3454}" type="pres">
      <dgm:prSet presAssocID="{00395257-717E-4E55-A804-95C4C6A552C7}" presName="Child" presStyleLbl="revTx" presStyleIdx="9" presStyleCnt="25" custScaleX="158755" custLinFactNeighborX="534" custLinFactNeighborY="31818">
        <dgm:presLayoutVars>
          <dgm:chMax val="0"/>
          <dgm:chPref val="0"/>
          <dgm:bulletEnabled val="1"/>
        </dgm:presLayoutVars>
      </dgm:prSet>
      <dgm:spPr/>
    </dgm:pt>
    <dgm:pt modelId="{50EE1B38-F9AF-4ACA-9CF0-D15108AA98CE}" type="pres">
      <dgm:prSet presAssocID="{55D71D21-190B-43C5-ABE2-6F392FAB33DB}" presName="childComposite" presStyleCnt="0">
        <dgm:presLayoutVars>
          <dgm:chMax val="0"/>
          <dgm:chPref val="0"/>
        </dgm:presLayoutVars>
      </dgm:prSet>
      <dgm:spPr/>
    </dgm:pt>
    <dgm:pt modelId="{B946FA7B-3717-4883-8D74-1E0F12DDEFC4}" type="pres">
      <dgm:prSet presAssocID="{55D71D21-190B-43C5-ABE2-6F392FAB33DB}" presName="ChildAccent" presStyleLbl="solidFgAcc1" presStyleIdx="9" presStyleCnt="23" custLinFactX="-200000" custLinFactNeighborX="-272791" custLinFactNeighborY="67296"/>
      <dgm:spPr/>
    </dgm:pt>
    <dgm:pt modelId="{5DB5FC70-F72F-423B-89BB-245EF20B45EA}" type="pres">
      <dgm:prSet presAssocID="{55D71D21-190B-43C5-ABE2-6F392FAB33DB}" presName="Child" presStyleLbl="revTx" presStyleIdx="10" presStyleCnt="25" custScaleX="158755" custLinFactNeighborX="534" custLinFactNeighborY="31818">
        <dgm:presLayoutVars>
          <dgm:chMax val="0"/>
          <dgm:chPref val="0"/>
          <dgm:bulletEnabled val="1"/>
        </dgm:presLayoutVars>
      </dgm:prSet>
      <dgm:spPr/>
    </dgm:pt>
    <dgm:pt modelId="{57C37066-E565-449F-8E6A-28AF5FF99A93}" type="pres">
      <dgm:prSet presAssocID="{FF863B8F-C828-493C-A742-C625F1F40A75}" presName="childComposite" presStyleCnt="0">
        <dgm:presLayoutVars>
          <dgm:chMax val="0"/>
          <dgm:chPref val="0"/>
        </dgm:presLayoutVars>
      </dgm:prSet>
      <dgm:spPr/>
    </dgm:pt>
    <dgm:pt modelId="{4F81AA35-CC5C-4D54-A26C-EAD81879D90C}" type="pres">
      <dgm:prSet presAssocID="{FF863B8F-C828-493C-A742-C625F1F40A75}" presName="ChildAccent" presStyleLbl="solidFgAcc1" presStyleIdx="10" presStyleCnt="23" custLinFactX="-200000" custLinFactNeighborX="-272791" custLinFactNeighborY="67296"/>
      <dgm:spPr/>
    </dgm:pt>
    <dgm:pt modelId="{D153FAA1-3915-4084-9FE2-BFF4BF8CF424}" type="pres">
      <dgm:prSet presAssocID="{FF863B8F-C828-493C-A742-C625F1F40A75}" presName="Child" presStyleLbl="revTx" presStyleIdx="11" presStyleCnt="25" custScaleX="158755" custLinFactNeighborX="534" custLinFactNeighborY="31818">
        <dgm:presLayoutVars>
          <dgm:chMax val="0"/>
          <dgm:chPref val="0"/>
          <dgm:bulletEnabled val="1"/>
        </dgm:presLayoutVars>
      </dgm:prSet>
      <dgm:spPr/>
    </dgm:pt>
    <dgm:pt modelId="{3DC973DC-519C-45D2-B98C-FCB6E034ABE8}" type="pres">
      <dgm:prSet presAssocID="{11088CDC-67D2-4169-88EA-E2CD1DD63D28}" presName="childComposite" presStyleCnt="0">
        <dgm:presLayoutVars>
          <dgm:chMax val="0"/>
          <dgm:chPref val="0"/>
        </dgm:presLayoutVars>
      </dgm:prSet>
      <dgm:spPr/>
    </dgm:pt>
    <dgm:pt modelId="{163849BF-7735-453C-B96F-E51B4A4D551C}" type="pres">
      <dgm:prSet presAssocID="{11088CDC-67D2-4169-88EA-E2CD1DD63D28}" presName="ChildAccent" presStyleLbl="solidFgAcc1" presStyleIdx="11" presStyleCnt="23" custLinFactX="-200000" custLinFactNeighborX="-272791" custLinFactNeighborY="67296"/>
      <dgm:spPr/>
    </dgm:pt>
    <dgm:pt modelId="{E15E5AE7-78EC-4494-BE6D-57E558413FEF}" type="pres">
      <dgm:prSet presAssocID="{11088CDC-67D2-4169-88EA-E2CD1DD63D28}" presName="Child" presStyleLbl="revTx" presStyleIdx="12" presStyleCnt="25" custScaleX="158755" custLinFactNeighborX="534" custLinFactNeighborY="31818">
        <dgm:presLayoutVars>
          <dgm:chMax val="0"/>
          <dgm:chPref val="0"/>
          <dgm:bulletEnabled val="1"/>
        </dgm:presLayoutVars>
      </dgm:prSet>
      <dgm:spPr/>
    </dgm:pt>
    <dgm:pt modelId="{CE26E135-3F5E-48AD-A5E5-23F013D38A44}" type="pres">
      <dgm:prSet presAssocID="{A286D976-FF39-4781-B449-D858116D180F}" presName="childComposite" presStyleCnt="0">
        <dgm:presLayoutVars>
          <dgm:chMax val="0"/>
          <dgm:chPref val="0"/>
        </dgm:presLayoutVars>
      </dgm:prSet>
      <dgm:spPr/>
    </dgm:pt>
    <dgm:pt modelId="{D54A5D04-E73F-4565-A51E-B475F05A817E}" type="pres">
      <dgm:prSet presAssocID="{A286D976-FF39-4781-B449-D858116D180F}" presName="ChildAccent" presStyleLbl="solidFgAcc1" presStyleIdx="12" presStyleCnt="23" custLinFactX="-200000" custLinFactNeighborX="-220512" custLinFactNeighborY="19960"/>
      <dgm:spPr/>
    </dgm:pt>
    <dgm:pt modelId="{9C193FAD-5D09-44DE-8D82-20039139157C}" type="pres">
      <dgm:prSet presAssocID="{A286D976-FF39-4781-B449-D858116D180F}" presName="Child" presStyleLbl="revTx" presStyleIdx="13" presStyleCnt="25" custScaleX="158755" custLinFactNeighborX="2136" custLinFactNeighborY="29329">
        <dgm:presLayoutVars>
          <dgm:chMax val="0"/>
          <dgm:chPref val="0"/>
          <dgm:bulletEnabled val="1"/>
        </dgm:presLayoutVars>
      </dgm:prSet>
      <dgm:spPr/>
    </dgm:pt>
    <dgm:pt modelId="{1C9B2E95-9AE6-4477-B789-B5E3AC8FC9BA}" type="pres">
      <dgm:prSet presAssocID="{728D9E26-8BF4-4B15-9343-A22D55B5B4DC}" presName="root" presStyleCnt="0">
        <dgm:presLayoutVars>
          <dgm:chMax/>
          <dgm:chPref/>
        </dgm:presLayoutVars>
      </dgm:prSet>
      <dgm:spPr/>
    </dgm:pt>
    <dgm:pt modelId="{FB436E2D-F97A-4075-BFC8-C865D94E7CAD}" type="pres">
      <dgm:prSet presAssocID="{728D9E26-8BF4-4B15-9343-A22D55B5B4DC}" presName="rootComposite" presStyleCnt="0">
        <dgm:presLayoutVars/>
      </dgm:prSet>
      <dgm:spPr/>
    </dgm:pt>
    <dgm:pt modelId="{51917F14-086C-433B-8B88-7F77323C20CB}" type="pres">
      <dgm:prSet presAssocID="{728D9E26-8BF4-4B15-9343-A22D55B5B4DC}" presName="ParentAccent" presStyleLbl="alignNode1" presStyleIdx="1" presStyleCnt="2" custScaleX="179978" custScaleY="125274" custLinFactNeighborX="21361" custLinFactNeighborY="25335"/>
      <dgm:spPr/>
    </dgm:pt>
    <dgm:pt modelId="{6EB15566-3741-4928-9ABD-ECB633792E1C}" type="pres">
      <dgm:prSet presAssocID="{728D9E26-8BF4-4B15-9343-A22D55B5B4DC}" presName="ParentSmallAccent" presStyleLbl="fgAcc1" presStyleIdx="1" presStyleCnt="2" custLinFactX="-69049" custLinFactNeighborX="-100000" custLinFactNeighborY="-13524"/>
      <dgm:spPr/>
    </dgm:pt>
    <dgm:pt modelId="{BEA37527-B2AE-422F-8243-A7FE9AABFB9E}" type="pres">
      <dgm:prSet presAssocID="{728D9E26-8BF4-4B15-9343-A22D55B5B4DC}" presName="Parent" presStyleLbl="revTx" presStyleIdx="14" presStyleCnt="25" custScaleX="184641" custScaleY="141403">
        <dgm:presLayoutVars>
          <dgm:chMax/>
          <dgm:chPref val="4"/>
          <dgm:bulletEnabled val="1"/>
        </dgm:presLayoutVars>
      </dgm:prSet>
      <dgm:spPr/>
    </dgm:pt>
    <dgm:pt modelId="{49145727-8E49-4113-8F1A-832C37159260}" type="pres">
      <dgm:prSet presAssocID="{728D9E26-8BF4-4B15-9343-A22D55B5B4DC}" presName="childShape" presStyleCnt="0">
        <dgm:presLayoutVars>
          <dgm:chMax val="0"/>
          <dgm:chPref val="0"/>
        </dgm:presLayoutVars>
      </dgm:prSet>
      <dgm:spPr/>
    </dgm:pt>
    <dgm:pt modelId="{94918197-662C-4818-8B1D-A9B4B31EDC3A}" type="pres">
      <dgm:prSet presAssocID="{6A405A7B-0C24-4E4F-B337-0ECBD1C78F46}" presName="childComposite" presStyleCnt="0">
        <dgm:presLayoutVars>
          <dgm:chMax val="0"/>
          <dgm:chPref val="0"/>
        </dgm:presLayoutVars>
      </dgm:prSet>
      <dgm:spPr/>
    </dgm:pt>
    <dgm:pt modelId="{8CFC1F8C-A5BE-41B0-8842-C67399602105}" type="pres">
      <dgm:prSet presAssocID="{6A405A7B-0C24-4E4F-B337-0ECBD1C78F46}" presName="ChildAccent" presStyleLbl="solidFgAcc1" presStyleIdx="13" presStyleCnt="23"/>
      <dgm:spPr/>
    </dgm:pt>
    <dgm:pt modelId="{DE3F2045-7451-4176-82A7-4B51DF8AA56B}" type="pres">
      <dgm:prSet presAssocID="{6A405A7B-0C24-4E4F-B337-0ECBD1C78F46}" presName="Child" presStyleLbl="revTx" presStyleIdx="15" presStyleCnt="25" custScaleX="171673" custLinFactNeighborX="43266" custLinFactNeighborY="5802">
        <dgm:presLayoutVars>
          <dgm:chMax val="0"/>
          <dgm:chPref val="0"/>
          <dgm:bulletEnabled val="1"/>
        </dgm:presLayoutVars>
      </dgm:prSet>
      <dgm:spPr/>
    </dgm:pt>
    <dgm:pt modelId="{03A02092-18A1-4B85-8DBB-C30194069AFB}" type="pres">
      <dgm:prSet presAssocID="{4B3EB7E0-61EC-49F1-8B56-E8967C9E5ADD}" presName="childComposite" presStyleCnt="0">
        <dgm:presLayoutVars>
          <dgm:chMax val="0"/>
          <dgm:chPref val="0"/>
        </dgm:presLayoutVars>
      </dgm:prSet>
      <dgm:spPr/>
    </dgm:pt>
    <dgm:pt modelId="{9F12AFBD-87C3-4DE6-9DD3-43B04B3E3E97}" type="pres">
      <dgm:prSet presAssocID="{4B3EB7E0-61EC-49F1-8B56-E8967C9E5ADD}" presName="ChildAccent" presStyleLbl="solidFgAcc1" presStyleIdx="14" presStyleCnt="23"/>
      <dgm:spPr/>
    </dgm:pt>
    <dgm:pt modelId="{9665CDA8-7E1C-42BA-95B3-1D1E99F05C1D}" type="pres">
      <dgm:prSet presAssocID="{4B3EB7E0-61EC-49F1-8B56-E8967C9E5ADD}" presName="Child" presStyleLbl="revTx" presStyleIdx="16" presStyleCnt="25" custScaleX="171673" custLinFactNeighborX="43266" custLinFactNeighborY="5802">
        <dgm:presLayoutVars>
          <dgm:chMax val="0"/>
          <dgm:chPref val="0"/>
          <dgm:bulletEnabled val="1"/>
        </dgm:presLayoutVars>
      </dgm:prSet>
      <dgm:spPr/>
    </dgm:pt>
    <dgm:pt modelId="{FB1E6372-3856-48DC-98E8-7FFBC746277B}" type="pres">
      <dgm:prSet presAssocID="{224EB730-FAF6-419D-BFDC-994719486793}" presName="childComposite" presStyleCnt="0">
        <dgm:presLayoutVars>
          <dgm:chMax val="0"/>
          <dgm:chPref val="0"/>
        </dgm:presLayoutVars>
      </dgm:prSet>
      <dgm:spPr/>
    </dgm:pt>
    <dgm:pt modelId="{5CDE9A6D-2837-4413-91ED-DF0631032614}" type="pres">
      <dgm:prSet presAssocID="{224EB730-FAF6-419D-BFDC-994719486793}" presName="ChildAccent" presStyleLbl="solidFgAcc1" presStyleIdx="15" presStyleCnt="23"/>
      <dgm:spPr/>
    </dgm:pt>
    <dgm:pt modelId="{B3764EF9-1DD3-4896-9777-C431E2800D7D}" type="pres">
      <dgm:prSet presAssocID="{224EB730-FAF6-419D-BFDC-994719486793}" presName="Child" presStyleLbl="revTx" presStyleIdx="17" presStyleCnt="25" custScaleX="171673" custLinFactNeighborX="43266" custLinFactNeighborY="5802">
        <dgm:presLayoutVars>
          <dgm:chMax val="0"/>
          <dgm:chPref val="0"/>
          <dgm:bulletEnabled val="1"/>
        </dgm:presLayoutVars>
      </dgm:prSet>
      <dgm:spPr/>
    </dgm:pt>
    <dgm:pt modelId="{1137E744-D8E6-415F-9B11-DCA34792A198}" type="pres">
      <dgm:prSet presAssocID="{26262DCD-19A2-4A6B-BE16-AA81D2259DC1}" presName="childComposite" presStyleCnt="0">
        <dgm:presLayoutVars>
          <dgm:chMax val="0"/>
          <dgm:chPref val="0"/>
        </dgm:presLayoutVars>
      </dgm:prSet>
      <dgm:spPr/>
    </dgm:pt>
    <dgm:pt modelId="{9CA7D10A-3494-48E2-B35C-810D254205F4}" type="pres">
      <dgm:prSet presAssocID="{26262DCD-19A2-4A6B-BE16-AA81D2259DC1}" presName="ChildAccent" presStyleLbl="solidFgAcc1" presStyleIdx="16" presStyleCnt="23"/>
      <dgm:spPr/>
    </dgm:pt>
    <dgm:pt modelId="{6F2B3373-1D50-4519-8B90-229C4A0E7DED}" type="pres">
      <dgm:prSet presAssocID="{26262DCD-19A2-4A6B-BE16-AA81D2259DC1}" presName="Child" presStyleLbl="revTx" presStyleIdx="18" presStyleCnt="25" custScaleX="171673" custLinFactNeighborX="43266" custLinFactNeighborY="5802">
        <dgm:presLayoutVars>
          <dgm:chMax val="0"/>
          <dgm:chPref val="0"/>
          <dgm:bulletEnabled val="1"/>
        </dgm:presLayoutVars>
      </dgm:prSet>
      <dgm:spPr/>
    </dgm:pt>
    <dgm:pt modelId="{FB5ED894-88DA-4B8B-B944-8F14BE1E4874}" type="pres">
      <dgm:prSet presAssocID="{046BED27-9910-41B9-94B0-CFBD462C88AF}" presName="childComposite" presStyleCnt="0">
        <dgm:presLayoutVars>
          <dgm:chMax val="0"/>
          <dgm:chPref val="0"/>
        </dgm:presLayoutVars>
      </dgm:prSet>
      <dgm:spPr/>
    </dgm:pt>
    <dgm:pt modelId="{3DEE1EF9-E9E0-485E-A5E9-A3460EE52A85}" type="pres">
      <dgm:prSet presAssocID="{046BED27-9910-41B9-94B0-CFBD462C88AF}" presName="ChildAccent" presStyleLbl="solidFgAcc1" presStyleIdx="17" presStyleCnt="23"/>
      <dgm:spPr/>
    </dgm:pt>
    <dgm:pt modelId="{BD92F8FF-6670-4206-853B-5208CA224A0A}" type="pres">
      <dgm:prSet presAssocID="{046BED27-9910-41B9-94B0-CFBD462C88AF}" presName="Child" presStyleLbl="revTx" presStyleIdx="19" presStyleCnt="25" custScaleX="171673" custLinFactNeighborX="43266" custLinFactNeighborY="5802">
        <dgm:presLayoutVars>
          <dgm:chMax val="0"/>
          <dgm:chPref val="0"/>
          <dgm:bulletEnabled val="1"/>
        </dgm:presLayoutVars>
      </dgm:prSet>
      <dgm:spPr/>
    </dgm:pt>
    <dgm:pt modelId="{7121D000-2EC4-4E7F-A2C9-B3D3D68B1850}" type="pres">
      <dgm:prSet presAssocID="{0496EFEA-905A-4DBE-9313-0D749FC7F877}" presName="childComposite" presStyleCnt="0">
        <dgm:presLayoutVars>
          <dgm:chMax val="0"/>
          <dgm:chPref val="0"/>
        </dgm:presLayoutVars>
      </dgm:prSet>
      <dgm:spPr/>
    </dgm:pt>
    <dgm:pt modelId="{0A1089D1-90BC-42F1-9FF2-DEB72E163129}" type="pres">
      <dgm:prSet presAssocID="{0496EFEA-905A-4DBE-9313-0D749FC7F877}" presName="ChildAccent" presStyleLbl="solidFgAcc1" presStyleIdx="18" presStyleCnt="23"/>
      <dgm:spPr/>
    </dgm:pt>
    <dgm:pt modelId="{3A770B03-3C62-4819-A0F2-3CAE13DC2292}" type="pres">
      <dgm:prSet presAssocID="{0496EFEA-905A-4DBE-9313-0D749FC7F877}" presName="Child" presStyleLbl="revTx" presStyleIdx="20" presStyleCnt="25" custScaleX="171673" custLinFactNeighborX="43266" custLinFactNeighborY="5802">
        <dgm:presLayoutVars>
          <dgm:chMax val="0"/>
          <dgm:chPref val="0"/>
          <dgm:bulletEnabled val="1"/>
        </dgm:presLayoutVars>
      </dgm:prSet>
      <dgm:spPr/>
    </dgm:pt>
    <dgm:pt modelId="{B4BE6D5F-2A1C-4D1E-9108-B3D2F54D3E6A}" type="pres">
      <dgm:prSet presAssocID="{075B679B-9CE5-4F50-9737-0CF1F0709975}" presName="childComposite" presStyleCnt="0">
        <dgm:presLayoutVars>
          <dgm:chMax val="0"/>
          <dgm:chPref val="0"/>
        </dgm:presLayoutVars>
      </dgm:prSet>
      <dgm:spPr/>
    </dgm:pt>
    <dgm:pt modelId="{DD4D3ABA-24AE-4B3A-91DB-E54204A584A7}" type="pres">
      <dgm:prSet presAssocID="{075B679B-9CE5-4F50-9737-0CF1F0709975}" presName="ChildAccent" presStyleLbl="solidFgAcc1" presStyleIdx="19" presStyleCnt="23"/>
      <dgm:spPr/>
    </dgm:pt>
    <dgm:pt modelId="{37E04FF0-22B6-4DD4-AFE8-6E5A7F5990DC}" type="pres">
      <dgm:prSet presAssocID="{075B679B-9CE5-4F50-9737-0CF1F0709975}" presName="Child" presStyleLbl="revTx" presStyleIdx="21" presStyleCnt="25" custScaleX="171673" custLinFactNeighborX="43266" custLinFactNeighborY="5802">
        <dgm:presLayoutVars>
          <dgm:chMax val="0"/>
          <dgm:chPref val="0"/>
          <dgm:bulletEnabled val="1"/>
        </dgm:presLayoutVars>
      </dgm:prSet>
      <dgm:spPr/>
    </dgm:pt>
    <dgm:pt modelId="{68BC9881-52BF-451A-B0A4-33AE8A6BD886}" type="pres">
      <dgm:prSet presAssocID="{ABDEE135-8B5E-48F0-BD24-EC5E5BBCF695}" presName="childComposite" presStyleCnt="0">
        <dgm:presLayoutVars>
          <dgm:chMax val="0"/>
          <dgm:chPref val="0"/>
        </dgm:presLayoutVars>
      </dgm:prSet>
      <dgm:spPr/>
    </dgm:pt>
    <dgm:pt modelId="{6B97396F-A1B9-4B48-A07C-3DC9BC1ED9B8}" type="pres">
      <dgm:prSet presAssocID="{ABDEE135-8B5E-48F0-BD24-EC5E5BBCF695}" presName="ChildAccent" presStyleLbl="solidFgAcc1" presStyleIdx="20" presStyleCnt="23"/>
      <dgm:spPr/>
    </dgm:pt>
    <dgm:pt modelId="{B303A908-BFD5-4954-B59A-11917DBE5D88}" type="pres">
      <dgm:prSet presAssocID="{ABDEE135-8B5E-48F0-BD24-EC5E5BBCF695}" presName="Child" presStyleLbl="revTx" presStyleIdx="22" presStyleCnt="25" custScaleX="171673" custLinFactNeighborX="43266" custLinFactNeighborY="5802">
        <dgm:presLayoutVars>
          <dgm:chMax val="0"/>
          <dgm:chPref val="0"/>
          <dgm:bulletEnabled val="1"/>
        </dgm:presLayoutVars>
      </dgm:prSet>
      <dgm:spPr/>
    </dgm:pt>
    <dgm:pt modelId="{2C5E1196-2CAC-4958-B313-29619254CD2C}" type="pres">
      <dgm:prSet presAssocID="{2A9022AB-2752-4E9C-B42B-95EB8EE0800D}" presName="childComposite" presStyleCnt="0">
        <dgm:presLayoutVars>
          <dgm:chMax val="0"/>
          <dgm:chPref val="0"/>
        </dgm:presLayoutVars>
      </dgm:prSet>
      <dgm:spPr/>
    </dgm:pt>
    <dgm:pt modelId="{1ECB7BA2-46BF-47F4-A447-A423E7CF7D19}" type="pres">
      <dgm:prSet presAssocID="{2A9022AB-2752-4E9C-B42B-95EB8EE0800D}" presName="ChildAccent" presStyleLbl="solidFgAcc1" presStyleIdx="21" presStyleCnt="23"/>
      <dgm:spPr/>
    </dgm:pt>
    <dgm:pt modelId="{A01DEE7F-1760-4B6D-B95D-F5B0271B0641}" type="pres">
      <dgm:prSet presAssocID="{2A9022AB-2752-4E9C-B42B-95EB8EE0800D}" presName="Child" presStyleLbl="revTx" presStyleIdx="23" presStyleCnt="25" custScaleX="171673" custLinFactNeighborX="43266" custLinFactNeighborY="5802">
        <dgm:presLayoutVars>
          <dgm:chMax val="0"/>
          <dgm:chPref val="0"/>
          <dgm:bulletEnabled val="1"/>
        </dgm:presLayoutVars>
      </dgm:prSet>
      <dgm:spPr/>
    </dgm:pt>
    <dgm:pt modelId="{B31DC292-CF51-4503-BBA0-9E1690F9C375}" type="pres">
      <dgm:prSet presAssocID="{A1E1A9FC-A1C2-4B57-BB66-8E4DD3F675A1}" presName="childComposite" presStyleCnt="0">
        <dgm:presLayoutVars>
          <dgm:chMax val="0"/>
          <dgm:chPref val="0"/>
        </dgm:presLayoutVars>
      </dgm:prSet>
      <dgm:spPr/>
    </dgm:pt>
    <dgm:pt modelId="{EBAFF5D4-D084-490E-B11A-EA690EDD2FAC}" type="pres">
      <dgm:prSet presAssocID="{A1E1A9FC-A1C2-4B57-BB66-8E4DD3F675A1}" presName="ChildAccent" presStyleLbl="solidFgAcc1" presStyleIdx="22" presStyleCnt="23"/>
      <dgm:spPr/>
    </dgm:pt>
    <dgm:pt modelId="{2A3C1E21-191F-496B-8B2A-34EFB73E27B8}" type="pres">
      <dgm:prSet presAssocID="{A1E1A9FC-A1C2-4B57-BB66-8E4DD3F675A1}" presName="Child" presStyleLbl="revTx" presStyleIdx="24" presStyleCnt="25" custScaleX="171673" custLinFactNeighborX="43266" custLinFactNeighborY="5802">
        <dgm:presLayoutVars>
          <dgm:chMax val="0"/>
          <dgm:chPref val="0"/>
          <dgm:bulletEnabled val="1"/>
        </dgm:presLayoutVars>
      </dgm:prSet>
      <dgm:spPr/>
    </dgm:pt>
  </dgm:ptLst>
  <dgm:cxnLst>
    <dgm:cxn modelId="{A73DF700-D69F-43F7-A4C9-D76B26E9CC92}" type="presOf" srcId="{7E7FF989-3442-4FB6-B8C2-CE533058D872}" destId="{E6BC494A-BA20-461A-9B8E-3342D14DAAC8}" srcOrd="0" destOrd="0" presId="urn:microsoft.com/office/officeart/2008/layout/SquareAccentList"/>
    <dgm:cxn modelId="{65C49C0B-8C6B-4841-8544-243F05A6A8B2}" type="presOf" srcId="{11A888D4-4D2B-440A-8D08-8CCF841E0B5E}" destId="{FC2580DB-1888-4FCF-8339-B2C603E3849F}" srcOrd="0" destOrd="0" presId="urn:microsoft.com/office/officeart/2008/layout/SquareAccentList"/>
    <dgm:cxn modelId="{F3CF490C-0CEB-4C0C-A60F-62011894B009}" type="presOf" srcId="{00395257-717E-4E55-A804-95C4C6A552C7}" destId="{7D2CECA5-AC02-4C67-BDEB-D4EE2D5F3454}" srcOrd="0" destOrd="0" presId="urn:microsoft.com/office/officeart/2008/layout/SquareAccentList"/>
    <dgm:cxn modelId="{9AA13410-248C-4603-8984-8B62B075C02A}" type="presOf" srcId="{70A03D1D-BA34-425D-91FC-029901455EAE}" destId="{DD88FB4D-E170-4304-8063-BA9B8D6F4716}" srcOrd="0" destOrd="0" presId="urn:microsoft.com/office/officeart/2008/layout/SquareAccentList"/>
    <dgm:cxn modelId="{2373331A-7BBA-47F1-9CC7-C158E5B4B230}" type="presOf" srcId="{C38106EF-CBC7-42FE-A65D-4A2287CB0C74}" destId="{4E0B5A39-0EFC-4ADC-85E6-77DBABAA2D01}" srcOrd="0" destOrd="0" presId="urn:microsoft.com/office/officeart/2008/layout/SquareAccentList"/>
    <dgm:cxn modelId="{7916DA20-5954-4E62-A583-CEF08CDF6CCC}" srcId="{728D9E26-8BF4-4B15-9343-A22D55B5B4DC}" destId="{046BED27-9910-41B9-94B0-CFBD462C88AF}" srcOrd="4" destOrd="0" parTransId="{0E5F6CA4-2D03-4923-B226-E67E602BB9E5}" sibTransId="{0C11DD50-BC7D-4380-9533-CC01D98CFECD}"/>
    <dgm:cxn modelId="{DA50E221-6C8F-4E6D-AF46-12F155A089D8}" srcId="{728D9E26-8BF4-4B15-9343-A22D55B5B4DC}" destId="{224EB730-FAF6-419D-BFDC-994719486793}" srcOrd="2" destOrd="0" parTransId="{F21B0E87-306F-4870-ABC7-A69A3BB3FF54}" sibTransId="{3890B479-2C6D-470E-BF16-6F620FA7273E}"/>
    <dgm:cxn modelId="{DCBB7A2B-24F3-4FC3-AF3A-CEE0A2222CF4}" type="presOf" srcId="{FF863B8F-C828-493C-A742-C625F1F40A75}" destId="{D153FAA1-3915-4084-9FE2-BFF4BF8CF424}" srcOrd="0" destOrd="0" presId="urn:microsoft.com/office/officeart/2008/layout/SquareAccentList"/>
    <dgm:cxn modelId="{4BE1972C-678A-4A12-ABBD-A445B839336C}" type="presOf" srcId="{62BB1E5A-A826-4F68-8649-46CECC32279E}" destId="{729D3007-550B-4380-BB25-46A5BE588CDA}" srcOrd="0" destOrd="0" presId="urn:microsoft.com/office/officeart/2008/layout/SquareAccentList"/>
    <dgm:cxn modelId="{F5BF5630-67BE-41FF-9CDB-815C692C57F3}" type="presOf" srcId="{4B3EB7E0-61EC-49F1-8B56-E8967C9E5ADD}" destId="{9665CDA8-7E1C-42BA-95B3-1D1E99F05C1D}" srcOrd="0" destOrd="0" presId="urn:microsoft.com/office/officeart/2008/layout/SquareAccentList"/>
    <dgm:cxn modelId="{A2D85937-704D-4071-A634-02DCE2915983}" type="presOf" srcId="{09183F0A-BA96-411F-AB73-253457B738A0}" destId="{4BAA7914-EBA7-4B67-8523-05EF8E12D0DF}" srcOrd="0" destOrd="0" presId="urn:microsoft.com/office/officeart/2008/layout/SquareAccentList"/>
    <dgm:cxn modelId="{22ADC139-889A-45D7-825D-D0AD9F311455}" srcId="{49056E24-75A5-4206-AE95-2FABC7B1D2C0}" destId="{728D9E26-8BF4-4B15-9343-A22D55B5B4DC}" srcOrd="1" destOrd="0" parTransId="{380BA5B7-0272-47DD-B9F9-0F2413C368B5}" sibTransId="{DD2809C2-801B-4890-9BBD-45A5CA174334}"/>
    <dgm:cxn modelId="{CA4B0A3A-6F9B-46A1-A70A-E0CD1A9E31A0}" type="presOf" srcId="{11088CDC-67D2-4169-88EA-E2CD1DD63D28}" destId="{E15E5AE7-78EC-4494-BE6D-57E558413FEF}" srcOrd="0" destOrd="0" presId="urn:microsoft.com/office/officeart/2008/layout/SquareAccentList"/>
    <dgm:cxn modelId="{23D8173B-EC34-4742-8032-DFC3BEBC1B15}" srcId="{70A03D1D-BA34-425D-91FC-029901455EAE}" destId="{55D71D21-190B-43C5-ABE2-6F392FAB33DB}" srcOrd="9" destOrd="0" parTransId="{53826306-3062-4DA9-92D7-17420F3C57E3}" sibTransId="{5943D7AF-D3BB-4432-9690-DA4CEC8432CB}"/>
    <dgm:cxn modelId="{81DD0A5C-BED3-4AE2-A1B2-BDCD6C398644}" srcId="{70A03D1D-BA34-425D-91FC-029901455EAE}" destId="{00395257-717E-4E55-A804-95C4C6A552C7}" srcOrd="8" destOrd="0" parTransId="{3A51219D-DA04-479A-BE4F-996A7FB1C8ED}" sibTransId="{D0E637B7-0A83-417A-9B80-B44F33A982B5}"/>
    <dgm:cxn modelId="{7225EC5C-EAC8-4319-9E87-559C779DAE26}" srcId="{728D9E26-8BF4-4B15-9343-A22D55B5B4DC}" destId="{ABDEE135-8B5E-48F0-BD24-EC5E5BBCF695}" srcOrd="7" destOrd="0" parTransId="{93E8A897-5AB1-459B-B76E-3B1B28B76BB1}" sibTransId="{D6094850-692A-499B-864A-57F73C23542B}"/>
    <dgm:cxn modelId="{F7F24F66-AE72-4A89-B9EC-F7737B729071}" type="presOf" srcId="{728D9E26-8BF4-4B15-9343-A22D55B5B4DC}" destId="{BEA37527-B2AE-422F-8243-A7FE9AABFB9E}" srcOrd="0" destOrd="0" presId="urn:microsoft.com/office/officeart/2008/layout/SquareAccentList"/>
    <dgm:cxn modelId="{6169B767-0CD1-474E-8C5C-34757DAD4EE2}" srcId="{728D9E26-8BF4-4B15-9343-A22D55B5B4DC}" destId="{2A9022AB-2752-4E9C-B42B-95EB8EE0800D}" srcOrd="8" destOrd="0" parTransId="{45A66987-C938-423C-93F5-440323482160}" sibTransId="{137BBCDC-60CC-42CE-B085-B854A5B67593}"/>
    <dgm:cxn modelId="{1DF6A348-FFF1-4B39-A822-7F5017EAA4EB}" type="presOf" srcId="{2A9022AB-2752-4E9C-B42B-95EB8EE0800D}" destId="{A01DEE7F-1760-4B6D-B95D-F5B0271B0641}" srcOrd="0" destOrd="0" presId="urn:microsoft.com/office/officeart/2008/layout/SquareAccentList"/>
    <dgm:cxn modelId="{D9D3476B-ECFE-465B-9216-1D51202BA6DE}" srcId="{70A03D1D-BA34-425D-91FC-029901455EAE}" destId="{946EE137-4C05-48C2-8AE4-9E1D2180357F}" srcOrd="5" destOrd="0" parTransId="{4F971DEC-0300-443F-995E-4B3C4C01DE4D}" sibTransId="{16325E26-00A8-4D6F-ABC0-09074980312C}"/>
    <dgm:cxn modelId="{A02A0E6C-2396-4927-B534-F9C81011E19E}" srcId="{70A03D1D-BA34-425D-91FC-029901455EAE}" destId="{62BB1E5A-A826-4F68-8649-46CECC32279E}" srcOrd="0" destOrd="0" parTransId="{5EA2FC11-CD5D-4607-BC0C-BB74D5A39B4D}" sibTransId="{B8789922-5FAB-4E4E-BFEF-9CC735434006}"/>
    <dgm:cxn modelId="{F6843E4D-7EF7-454A-AFA8-4B150573F734}" srcId="{728D9E26-8BF4-4B15-9343-A22D55B5B4DC}" destId="{6A405A7B-0C24-4E4F-B337-0ECBD1C78F46}" srcOrd="0" destOrd="0" parTransId="{D4970E03-9ECA-4476-A3D8-5EC599BEDBFE}" sibTransId="{8A43529C-052C-489B-9FAA-F95E7CB32D4F}"/>
    <dgm:cxn modelId="{6296276E-7A5A-46FF-838D-0205B7482C55}" type="presOf" srcId="{A286D976-FF39-4781-B449-D858116D180F}" destId="{9C193FAD-5D09-44DE-8D82-20039139157C}" srcOrd="0" destOrd="0" presId="urn:microsoft.com/office/officeart/2008/layout/SquareAccentList"/>
    <dgm:cxn modelId="{7522794E-A94B-481F-81D3-838AB670D046}" type="presOf" srcId="{0496EFEA-905A-4DBE-9313-0D749FC7F877}" destId="{3A770B03-3C62-4819-A0F2-3CAE13DC2292}" srcOrd="0" destOrd="0" presId="urn:microsoft.com/office/officeart/2008/layout/SquareAccentList"/>
    <dgm:cxn modelId="{4AC5A44E-EDC8-4BBB-91EB-7091D2D7088E}" type="presOf" srcId="{26262DCD-19A2-4A6B-BE16-AA81D2259DC1}" destId="{6F2B3373-1D50-4519-8B90-229C4A0E7DED}" srcOrd="0" destOrd="0" presId="urn:microsoft.com/office/officeart/2008/layout/SquareAccentList"/>
    <dgm:cxn modelId="{2EB79E73-7CF9-45E1-8923-1E66F4E65EAF}" srcId="{70A03D1D-BA34-425D-91FC-029901455EAE}" destId="{7E7FF989-3442-4FB6-B8C2-CE533058D872}" srcOrd="4" destOrd="0" parTransId="{46F8EB0A-2C27-4068-82D4-75DFA56AFE35}" sibTransId="{30B23CC4-27F4-4C48-A159-00BB4F5FE6D9}"/>
    <dgm:cxn modelId="{7B796574-D5F9-4FC9-B52D-4A563AEEF536}" type="presOf" srcId="{A1E1A9FC-A1C2-4B57-BB66-8E4DD3F675A1}" destId="{2A3C1E21-191F-496B-8B2A-34EFB73E27B8}" srcOrd="0" destOrd="0" presId="urn:microsoft.com/office/officeart/2008/layout/SquareAccentList"/>
    <dgm:cxn modelId="{9DE4F574-3379-4741-8097-47075AA99C02}" srcId="{70A03D1D-BA34-425D-91FC-029901455EAE}" destId="{09183F0A-BA96-411F-AB73-253457B738A0}" srcOrd="7" destOrd="0" parTransId="{BC100DD3-0355-4590-9EDA-EFD24FE842D0}" sibTransId="{1A200DB3-5073-4A8B-8675-ECA5DC165F8F}"/>
    <dgm:cxn modelId="{2B378176-3A27-474D-ADCB-3CEE36975704}" type="presOf" srcId="{ABDEE135-8B5E-48F0-BD24-EC5E5BBCF695}" destId="{B303A908-BFD5-4954-B59A-11917DBE5D88}" srcOrd="0" destOrd="0" presId="urn:microsoft.com/office/officeart/2008/layout/SquareAccentList"/>
    <dgm:cxn modelId="{F1230D7E-820D-414F-BDB9-C7EA00ED72F9}" srcId="{728D9E26-8BF4-4B15-9343-A22D55B5B4DC}" destId="{0496EFEA-905A-4DBE-9313-0D749FC7F877}" srcOrd="5" destOrd="0" parTransId="{A71E0768-0426-4BDE-B6B7-59C7752642EF}" sibTransId="{6E803A96-4697-4E10-A8A0-CBF7033F70ED}"/>
    <dgm:cxn modelId="{6233AB7F-71E2-4C78-8B29-6A1B862C3F6B}" type="presOf" srcId="{046BED27-9910-41B9-94B0-CFBD462C88AF}" destId="{BD92F8FF-6670-4206-853B-5208CA224A0A}" srcOrd="0" destOrd="0" presId="urn:microsoft.com/office/officeart/2008/layout/SquareAccentList"/>
    <dgm:cxn modelId="{E55BB883-CFBD-4664-8ECB-68F62E30ADC0}" srcId="{70A03D1D-BA34-425D-91FC-029901455EAE}" destId="{27C26BE1-44A1-45A1-8122-1B332C222CC5}" srcOrd="2" destOrd="0" parTransId="{D40BC870-B2B2-4132-A7AF-17375298E481}" sibTransId="{0BC8E427-0197-47A4-AD7A-8C5599EF2133}"/>
    <dgm:cxn modelId="{225C9988-3097-40D0-BE32-2A06E7528FBE}" srcId="{728D9E26-8BF4-4B15-9343-A22D55B5B4DC}" destId="{075B679B-9CE5-4F50-9737-0CF1F0709975}" srcOrd="6" destOrd="0" parTransId="{8A230461-EEF5-4E59-B7A9-4CF3E4993A69}" sibTransId="{C791544B-DB80-40C2-B177-91FD2B43E3EE}"/>
    <dgm:cxn modelId="{8133DC8A-BCE3-4059-B68B-683137A30D55}" type="presOf" srcId="{224EB730-FAF6-419D-BFDC-994719486793}" destId="{B3764EF9-1DD3-4896-9777-C431E2800D7D}" srcOrd="0" destOrd="0" presId="urn:microsoft.com/office/officeart/2008/layout/SquareAccentList"/>
    <dgm:cxn modelId="{993FAF93-43FB-43CC-805D-39D53A5C6035}" srcId="{728D9E26-8BF4-4B15-9343-A22D55B5B4DC}" destId="{A1E1A9FC-A1C2-4B57-BB66-8E4DD3F675A1}" srcOrd="9" destOrd="0" parTransId="{1FF85BEC-ADDC-4712-9904-DBE47C1F3128}" sibTransId="{6B87059A-49CF-4C54-BF1B-236D9933B20E}"/>
    <dgm:cxn modelId="{CF65FC9A-A58D-48C7-8333-8DE43E270283}" srcId="{728D9E26-8BF4-4B15-9343-A22D55B5B4DC}" destId="{26262DCD-19A2-4A6B-BE16-AA81D2259DC1}" srcOrd="3" destOrd="0" parTransId="{6A818FBC-7DDE-4F72-9186-EBC711A6F8BC}" sibTransId="{10BB26B6-CEDF-4A6F-93BC-B18B145F51C1}"/>
    <dgm:cxn modelId="{8BA9059B-B74A-4685-BE43-C29E55937441}" srcId="{70A03D1D-BA34-425D-91FC-029901455EAE}" destId="{A286D976-FF39-4781-B449-D858116D180F}" srcOrd="12" destOrd="0" parTransId="{ECB59337-790D-4A79-869C-33BD25B0634A}" sibTransId="{D2A2C756-9131-4DDD-849D-5DB92B2E09E7}"/>
    <dgm:cxn modelId="{6CDDE6A3-ED1C-4C79-9BAE-D911381BC1A9}" srcId="{70A03D1D-BA34-425D-91FC-029901455EAE}" destId="{11088CDC-67D2-4169-88EA-E2CD1DD63D28}" srcOrd="11" destOrd="0" parTransId="{3DAEA9AA-A3F3-42F4-9B17-3DB6C8B128B4}" sibTransId="{7A9C9A0B-9B89-4857-88D9-0285063734EE}"/>
    <dgm:cxn modelId="{A0FD32AC-5C64-4FBB-95F3-A8E4C5414519}" type="presOf" srcId="{C55DEA2F-0F4F-4C75-8868-17EEBFC7A710}" destId="{DED3969C-1581-47E8-A6CC-2DC43DC228B9}" srcOrd="0" destOrd="0" presId="urn:microsoft.com/office/officeart/2008/layout/SquareAccentList"/>
    <dgm:cxn modelId="{8AA3FFAE-D429-4E83-BCC0-0B1D85BB9940}" srcId="{70A03D1D-BA34-425D-91FC-029901455EAE}" destId="{FF863B8F-C828-493C-A742-C625F1F40A75}" srcOrd="10" destOrd="0" parTransId="{5EFADE2A-3F44-4B17-A9AA-6F6B4DE5A8D7}" sibTransId="{3AEADB65-006B-443C-BAA1-C5735AA3E24F}"/>
    <dgm:cxn modelId="{132025B6-DD6F-4726-854F-A12E73D41A37}" type="presOf" srcId="{946EE137-4C05-48C2-8AE4-9E1D2180357F}" destId="{00882343-7694-4229-A021-D2A62DCCA07A}" srcOrd="0" destOrd="0" presId="urn:microsoft.com/office/officeart/2008/layout/SquareAccentList"/>
    <dgm:cxn modelId="{2C9465B8-58BC-4B41-8BDD-995C595588B3}" type="presOf" srcId="{49056E24-75A5-4206-AE95-2FABC7B1D2C0}" destId="{5844B9A9-F0D3-4761-AD50-751F6F7525E4}" srcOrd="0" destOrd="0" presId="urn:microsoft.com/office/officeart/2008/layout/SquareAccentList"/>
    <dgm:cxn modelId="{8FB866C0-340B-4452-8C53-1A332BD3651E}" srcId="{70A03D1D-BA34-425D-91FC-029901455EAE}" destId="{C55DEA2F-0F4F-4C75-8868-17EEBFC7A710}" srcOrd="6" destOrd="0" parTransId="{B3DF00DD-A78E-42B2-9653-FED0FD0D184A}" sibTransId="{2368C25D-FE90-444A-A1A7-960E3FDE11D9}"/>
    <dgm:cxn modelId="{7C1CACC6-CF6C-41C4-AFB4-76E7F67FF6F1}" type="presOf" srcId="{27C26BE1-44A1-45A1-8122-1B332C222CC5}" destId="{D2DDC818-C9B4-42DB-8893-72851F89AB50}" srcOrd="0" destOrd="0" presId="urn:microsoft.com/office/officeart/2008/layout/SquareAccentList"/>
    <dgm:cxn modelId="{FDF5AACC-17D6-4893-A1AF-EF24E5259291}" srcId="{728D9E26-8BF4-4B15-9343-A22D55B5B4DC}" destId="{4B3EB7E0-61EC-49F1-8B56-E8967C9E5ADD}" srcOrd="1" destOrd="0" parTransId="{DA78C31B-03E6-4573-9222-2D4F236D52CC}" sibTransId="{07A1C435-AA1A-4ABD-866C-8127ABE1FA2A}"/>
    <dgm:cxn modelId="{9C9387CF-D0BF-450E-B375-06B98AF5725D}" type="presOf" srcId="{6A405A7B-0C24-4E4F-B337-0ECBD1C78F46}" destId="{DE3F2045-7451-4176-82A7-4B51DF8AA56B}" srcOrd="0" destOrd="0" presId="urn:microsoft.com/office/officeart/2008/layout/SquareAccentList"/>
    <dgm:cxn modelId="{265D1BD8-0C2F-4C09-918E-8983C6D09275}" type="presOf" srcId="{075B679B-9CE5-4F50-9737-0CF1F0709975}" destId="{37E04FF0-22B6-4DD4-AFE8-6E5A7F5990DC}" srcOrd="0" destOrd="0" presId="urn:microsoft.com/office/officeart/2008/layout/SquareAccentList"/>
    <dgm:cxn modelId="{1DA7D8DC-C366-49A4-806C-AC6DAA13EE27}" srcId="{49056E24-75A5-4206-AE95-2FABC7B1D2C0}" destId="{70A03D1D-BA34-425D-91FC-029901455EAE}" srcOrd="0" destOrd="0" parTransId="{023BDA26-80D0-437B-B1B8-070C18FC8080}" sibTransId="{E7852B98-1691-415C-85D5-65A5DDFFAEB4}"/>
    <dgm:cxn modelId="{3E14A5E8-5969-46EE-90E7-296B7B998F71}" srcId="{70A03D1D-BA34-425D-91FC-029901455EAE}" destId="{11A888D4-4D2B-440A-8D08-8CCF841E0B5E}" srcOrd="3" destOrd="0" parTransId="{BEE8B3BD-492A-420E-A6BE-ED14712F4696}" sibTransId="{F8F4147D-965F-497F-AB7A-9D2646563F9A}"/>
    <dgm:cxn modelId="{3280CFEF-AC6C-4D61-B9B2-521D35B137F3}" type="presOf" srcId="{55D71D21-190B-43C5-ABE2-6F392FAB33DB}" destId="{5DB5FC70-F72F-423B-89BB-245EF20B45EA}" srcOrd="0" destOrd="0" presId="urn:microsoft.com/office/officeart/2008/layout/SquareAccentList"/>
    <dgm:cxn modelId="{718F46FE-A798-4A9E-9477-89092BEE3C3E}" srcId="{70A03D1D-BA34-425D-91FC-029901455EAE}" destId="{C38106EF-CBC7-42FE-A65D-4A2287CB0C74}" srcOrd="1" destOrd="0" parTransId="{AF2528E8-2E96-436B-855B-F0D71CDD0DCE}" sibTransId="{0BCA8907-F931-49F5-A9F3-5E8B51518AB2}"/>
    <dgm:cxn modelId="{D1444AEA-E817-4F88-8E27-6005DB23E4CB}" type="presParOf" srcId="{5844B9A9-F0D3-4761-AD50-751F6F7525E4}" destId="{5D33F576-B88F-4D52-9526-31C76A784ED5}" srcOrd="0" destOrd="0" presId="urn:microsoft.com/office/officeart/2008/layout/SquareAccentList"/>
    <dgm:cxn modelId="{22E9A1F8-35CD-4E58-B2A4-A38767C674E3}" type="presParOf" srcId="{5D33F576-B88F-4D52-9526-31C76A784ED5}" destId="{95943F78-7146-445C-BA29-5FCC5295D99C}" srcOrd="0" destOrd="0" presId="urn:microsoft.com/office/officeart/2008/layout/SquareAccentList"/>
    <dgm:cxn modelId="{966BC8E2-D1DC-4EE4-8506-A9E19EE0AE6E}" type="presParOf" srcId="{95943F78-7146-445C-BA29-5FCC5295D99C}" destId="{A491795A-55CE-4590-9231-D0880495891D}" srcOrd="0" destOrd="0" presId="urn:microsoft.com/office/officeart/2008/layout/SquareAccentList"/>
    <dgm:cxn modelId="{B0FA31A1-7FFD-4077-B848-5E10D6628EEA}" type="presParOf" srcId="{95943F78-7146-445C-BA29-5FCC5295D99C}" destId="{58C8DD37-69DC-44F8-A077-0CC7F1BAD201}" srcOrd="1" destOrd="0" presId="urn:microsoft.com/office/officeart/2008/layout/SquareAccentList"/>
    <dgm:cxn modelId="{648BA2FB-AF55-4F70-B118-86F8179D2AAF}" type="presParOf" srcId="{95943F78-7146-445C-BA29-5FCC5295D99C}" destId="{DD88FB4D-E170-4304-8063-BA9B8D6F4716}" srcOrd="2" destOrd="0" presId="urn:microsoft.com/office/officeart/2008/layout/SquareAccentList"/>
    <dgm:cxn modelId="{93F70CD6-7D1E-4423-8D49-B740D8B3A345}" type="presParOf" srcId="{5D33F576-B88F-4D52-9526-31C76A784ED5}" destId="{CDA72DEC-20A1-427D-8EA1-34D4253C2B58}" srcOrd="1" destOrd="0" presId="urn:microsoft.com/office/officeart/2008/layout/SquareAccentList"/>
    <dgm:cxn modelId="{B1271BE4-D173-44AA-BB11-4C0A2FE2D5D7}" type="presParOf" srcId="{CDA72DEC-20A1-427D-8EA1-34D4253C2B58}" destId="{0D174527-DB42-41E1-A2E6-CC6337EB54AB}" srcOrd="0" destOrd="0" presId="urn:microsoft.com/office/officeart/2008/layout/SquareAccentList"/>
    <dgm:cxn modelId="{E8BA24EE-4613-42A7-8DDF-2A1E58625E55}" type="presParOf" srcId="{0D174527-DB42-41E1-A2E6-CC6337EB54AB}" destId="{386EE4E6-2926-4DD7-B15A-FE678580D4F1}" srcOrd="0" destOrd="0" presId="urn:microsoft.com/office/officeart/2008/layout/SquareAccentList"/>
    <dgm:cxn modelId="{D1E49321-E871-4FA5-BC80-EAB0A30D371C}" type="presParOf" srcId="{0D174527-DB42-41E1-A2E6-CC6337EB54AB}" destId="{729D3007-550B-4380-BB25-46A5BE588CDA}" srcOrd="1" destOrd="0" presId="urn:microsoft.com/office/officeart/2008/layout/SquareAccentList"/>
    <dgm:cxn modelId="{55FE0B04-8B4E-4687-A040-016EB1299573}" type="presParOf" srcId="{CDA72DEC-20A1-427D-8EA1-34D4253C2B58}" destId="{608EDA8F-8740-4E27-B3CF-BF545FB13F6C}" srcOrd="1" destOrd="0" presId="urn:microsoft.com/office/officeart/2008/layout/SquareAccentList"/>
    <dgm:cxn modelId="{E06B3C7A-EB42-4C42-9EED-87C0EBE34136}" type="presParOf" srcId="{608EDA8F-8740-4E27-B3CF-BF545FB13F6C}" destId="{B7C21B18-28F8-40E8-BA0B-956F159AFCCA}" srcOrd="0" destOrd="0" presId="urn:microsoft.com/office/officeart/2008/layout/SquareAccentList"/>
    <dgm:cxn modelId="{C1FE5A15-1713-4C25-8022-A202671D3A09}" type="presParOf" srcId="{608EDA8F-8740-4E27-B3CF-BF545FB13F6C}" destId="{4E0B5A39-0EFC-4ADC-85E6-77DBABAA2D01}" srcOrd="1" destOrd="0" presId="urn:microsoft.com/office/officeart/2008/layout/SquareAccentList"/>
    <dgm:cxn modelId="{7FE3EF07-9208-4E30-ADD6-EAF7A55EF9A4}" type="presParOf" srcId="{CDA72DEC-20A1-427D-8EA1-34D4253C2B58}" destId="{3C427A04-A326-4BCB-B094-3A59F2A39DC3}" srcOrd="2" destOrd="0" presId="urn:microsoft.com/office/officeart/2008/layout/SquareAccentList"/>
    <dgm:cxn modelId="{0C9F5C65-8F23-433B-B10A-FB5C40718AD5}" type="presParOf" srcId="{3C427A04-A326-4BCB-B094-3A59F2A39DC3}" destId="{561DE30E-9E06-4E28-A09F-CEDA1AE6E55B}" srcOrd="0" destOrd="0" presId="urn:microsoft.com/office/officeart/2008/layout/SquareAccentList"/>
    <dgm:cxn modelId="{D8D32F4A-EB0F-4293-953E-6ECB7DBBD834}" type="presParOf" srcId="{3C427A04-A326-4BCB-B094-3A59F2A39DC3}" destId="{D2DDC818-C9B4-42DB-8893-72851F89AB50}" srcOrd="1" destOrd="0" presId="urn:microsoft.com/office/officeart/2008/layout/SquareAccentList"/>
    <dgm:cxn modelId="{7517BCBB-02E8-4146-9D4E-BC8BE97DDE7F}" type="presParOf" srcId="{CDA72DEC-20A1-427D-8EA1-34D4253C2B58}" destId="{CDF96DB5-97FD-42B9-A5BC-C64090C295A8}" srcOrd="3" destOrd="0" presId="urn:microsoft.com/office/officeart/2008/layout/SquareAccentList"/>
    <dgm:cxn modelId="{2D494EE2-4D9B-411A-BBF6-5E58E798D4D4}" type="presParOf" srcId="{CDF96DB5-97FD-42B9-A5BC-C64090C295A8}" destId="{CCDF129C-BE9A-4D70-B085-118851E8F636}" srcOrd="0" destOrd="0" presId="urn:microsoft.com/office/officeart/2008/layout/SquareAccentList"/>
    <dgm:cxn modelId="{EA732CA3-1D75-4ADB-B8A5-B9370EEF9122}" type="presParOf" srcId="{CDF96DB5-97FD-42B9-A5BC-C64090C295A8}" destId="{FC2580DB-1888-4FCF-8339-B2C603E3849F}" srcOrd="1" destOrd="0" presId="urn:microsoft.com/office/officeart/2008/layout/SquareAccentList"/>
    <dgm:cxn modelId="{A73921BF-C619-4CE1-85EB-DBA41FDA5BD7}" type="presParOf" srcId="{CDA72DEC-20A1-427D-8EA1-34D4253C2B58}" destId="{79B68C75-95F3-4DD2-A5B9-E4058B436026}" srcOrd="4" destOrd="0" presId="urn:microsoft.com/office/officeart/2008/layout/SquareAccentList"/>
    <dgm:cxn modelId="{C0B26621-B59A-4CAC-9158-C333EEB415E3}" type="presParOf" srcId="{79B68C75-95F3-4DD2-A5B9-E4058B436026}" destId="{4E1B79F0-09B6-472B-8A0C-B15F1A88F5A0}" srcOrd="0" destOrd="0" presId="urn:microsoft.com/office/officeart/2008/layout/SquareAccentList"/>
    <dgm:cxn modelId="{09FF3434-DE69-4F04-95A0-33ADFE9374C5}" type="presParOf" srcId="{79B68C75-95F3-4DD2-A5B9-E4058B436026}" destId="{E6BC494A-BA20-461A-9B8E-3342D14DAAC8}" srcOrd="1" destOrd="0" presId="urn:microsoft.com/office/officeart/2008/layout/SquareAccentList"/>
    <dgm:cxn modelId="{F5EDE964-79AE-4609-8BFB-4479D7005331}" type="presParOf" srcId="{CDA72DEC-20A1-427D-8EA1-34D4253C2B58}" destId="{2F2CE43E-ED94-4A17-AD4F-793482392CD3}" srcOrd="5" destOrd="0" presId="urn:microsoft.com/office/officeart/2008/layout/SquareAccentList"/>
    <dgm:cxn modelId="{ED4DC8F6-474A-47A8-B6ED-D7CBC335C0AE}" type="presParOf" srcId="{2F2CE43E-ED94-4A17-AD4F-793482392CD3}" destId="{DE49179F-BAAE-48B5-A023-5CAF5B89118C}" srcOrd="0" destOrd="0" presId="urn:microsoft.com/office/officeart/2008/layout/SquareAccentList"/>
    <dgm:cxn modelId="{DFD2DFA7-F86E-4AB0-B69A-7275F9EA03F5}" type="presParOf" srcId="{2F2CE43E-ED94-4A17-AD4F-793482392CD3}" destId="{00882343-7694-4229-A021-D2A62DCCA07A}" srcOrd="1" destOrd="0" presId="urn:microsoft.com/office/officeart/2008/layout/SquareAccentList"/>
    <dgm:cxn modelId="{A345D8FC-6304-4203-9CBF-EAB094B04D05}" type="presParOf" srcId="{CDA72DEC-20A1-427D-8EA1-34D4253C2B58}" destId="{C8BA4EFA-CB1A-44DF-BBB3-D04EE09685D7}" srcOrd="6" destOrd="0" presId="urn:microsoft.com/office/officeart/2008/layout/SquareAccentList"/>
    <dgm:cxn modelId="{84E2893E-AB07-497A-94BD-A8231FB31982}" type="presParOf" srcId="{C8BA4EFA-CB1A-44DF-BBB3-D04EE09685D7}" destId="{F802987F-684A-4AC5-9FA3-D6401B0848F1}" srcOrd="0" destOrd="0" presId="urn:microsoft.com/office/officeart/2008/layout/SquareAccentList"/>
    <dgm:cxn modelId="{D70A60F7-C631-409D-9FBB-6E06753BE8E7}" type="presParOf" srcId="{C8BA4EFA-CB1A-44DF-BBB3-D04EE09685D7}" destId="{DED3969C-1581-47E8-A6CC-2DC43DC228B9}" srcOrd="1" destOrd="0" presId="urn:microsoft.com/office/officeart/2008/layout/SquareAccentList"/>
    <dgm:cxn modelId="{EFABAA5F-6D6C-4335-B1FC-68E3B247F576}" type="presParOf" srcId="{CDA72DEC-20A1-427D-8EA1-34D4253C2B58}" destId="{6C10256C-34B1-457B-B6CF-271A0847C209}" srcOrd="7" destOrd="0" presId="urn:microsoft.com/office/officeart/2008/layout/SquareAccentList"/>
    <dgm:cxn modelId="{24C5DBBF-CA44-471F-8CD9-5C572FA9C82E}" type="presParOf" srcId="{6C10256C-34B1-457B-B6CF-271A0847C209}" destId="{4216F718-EA60-40C5-82BD-AA567C2806A9}" srcOrd="0" destOrd="0" presId="urn:microsoft.com/office/officeart/2008/layout/SquareAccentList"/>
    <dgm:cxn modelId="{54EF9CC9-E2D7-43EB-803E-76F1C7FEDABD}" type="presParOf" srcId="{6C10256C-34B1-457B-B6CF-271A0847C209}" destId="{4BAA7914-EBA7-4B67-8523-05EF8E12D0DF}" srcOrd="1" destOrd="0" presId="urn:microsoft.com/office/officeart/2008/layout/SquareAccentList"/>
    <dgm:cxn modelId="{BD31344B-DE63-45D2-B442-A7AB1CA32FA0}" type="presParOf" srcId="{CDA72DEC-20A1-427D-8EA1-34D4253C2B58}" destId="{A93E7E1A-6E41-45CF-80BE-2AAA164BFAE4}" srcOrd="8" destOrd="0" presId="urn:microsoft.com/office/officeart/2008/layout/SquareAccentList"/>
    <dgm:cxn modelId="{41323CA6-AE77-4858-84C2-7C458C7FC992}" type="presParOf" srcId="{A93E7E1A-6E41-45CF-80BE-2AAA164BFAE4}" destId="{B4961E43-30C5-4585-A40C-6901097FABAC}" srcOrd="0" destOrd="0" presId="urn:microsoft.com/office/officeart/2008/layout/SquareAccentList"/>
    <dgm:cxn modelId="{FCABEEA6-9F27-4CA3-AA00-66043A8C8154}" type="presParOf" srcId="{A93E7E1A-6E41-45CF-80BE-2AAA164BFAE4}" destId="{7D2CECA5-AC02-4C67-BDEB-D4EE2D5F3454}" srcOrd="1" destOrd="0" presId="urn:microsoft.com/office/officeart/2008/layout/SquareAccentList"/>
    <dgm:cxn modelId="{172BB0C9-0CAB-4520-9710-2FE0AB14F5BE}" type="presParOf" srcId="{CDA72DEC-20A1-427D-8EA1-34D4253C2B58}" destId="{50EE1B38-F9AF-4ACA-9CF0-D15108AA98CE}" srcOrd="9" destOrd="0" presId="urn:microsoft.com/office/officeart/2008/layout/SquareAccentList"/>
    <dgm:cxn modelId="{95F0EBE9-37B8-40F0-9F57-6246F69E8A22}" type="presParOf" srcId="{50EE1B38-F9AF-4ACA-9CF0-D15108AA98CE}" destId="{B946FA7B-3717-4883-8D74-1E0F12DDEFC4}" srcOrd="0" destOrd="0" presId="urn:microsoft.com/office/officeart/2008/layout/SquareAccentList"/>
    <dgm:cxn modelId="{8065876C-BE2C-4F0C-ACF3-D26309D0F4DC}" type="presParOf" srcId="{50EE1B38-F9AF-4ACA-9CF0-D15108AA98CE}" destId="{5DB5FC70-F72F-423B-89BB-245EF20B45EA}" srcOrd="1" destOrd="0" presId="urn:microsoft.com/office/officeart/2008/layout/SquareAccentList"/>
    <dgm:cxn modelId="{27C1E0AA-A784-49E3-B13F-6B870F36D447}" type="presParOf" srcId="{CDA72DEC-20A1-427D-8EA1-34D4253C2B58}" destId="{57C37066-E565-449F-8E6A-28AF5FF99A93}" srcOrd="10" destOrd="0" presId="urn:microsoft.com/office/officeart/2008/layout/SquareAccentList"/>
    <dgm:cxn modelId="{4AF2ECD2-7B60-49B2-BD54-B3E06E2C9432}" type="presParOf" srcId="{57C37066-E565-449F-8E6A-28AF5FF99A93}" destId="{4F81AA35-CC5C-4D54-A26C-EAD81879D90C}" srcOrd="0" destOrd="0" presId="urn:microsoft.com/office/officeart/2008/layout/SquareAccentList"/>
    <dgm:cxn modelId="{3197B62C-4A7D-4723-849D-D2AE6F34E6B0}" type="presParOf" srcId="{57C37066-E565-449F-8E6A-28AF5FF99A93}" destId="{D153FAA1-3915-4084-9FE2-BFF4BF8CF424}" srcOrd="1" destOrd="0" presId="urn:microsoft.com/office/officeart/2008/layout/SquareAccentList"/>
    <dgm:cxn modelId="{97DF21CC-543C-4804-8934-2DD8575E084D}" type="presParOf" srcId="{CDA72DEC-20A1-427D-8EA1-34D4253C2B58}" destId="{3DC973DC-519C-45D2-B98C-FCB6E034ABE8}" srcOrd="11" destOrd="0" presId="urn:microsoft.com/office/officeart/2008/layout/SquareAccentList"/>
    <dgm:cxn modelId="{CEB41DC1-ED8B-4CA0-B250-5833150DC2A1}" type="presParOf" srcId="{3DC973DC-519C-45D2-B98C-FCB6E034ABE8}" destId="{163849BF-7735-453C-B96F-E51B4A4D551C}" srcOrd="0" destOrd="0" presId="urn:microsoft.com/office/officeart/2008/layout/SquareAccentList"/>
    <dgm:cxn modelId="{ACE0C9E3-6D04-4D1B-B46D-BD4064048CBD}" type="presParOf" srcId="{3DC973DC-519C-45D2-B98C-FCB6E034ABE8}" destId="{E15E5AE7-78EC-4494-BE6D-57E558413FEF}" srcOrd="1" destOrd="0" presId="urn:microsoft.com/office/officeart/2008/layout/SquareAccentList"/>
    <dgm:cxn modelId="{33630E4D-0A73-43D3-9928-16B61E5ABB49}" type="presParOf" srcId="{CDA72DEC-20A1-427D-8EA1-34D4253C2B58}" destId="{CE26E135-3F5E-48AD-A5E5-23F013D38A44}" srcOrd="12" destOrd="0" presId="urn:microsoft.com/office/officeart/2008/layout/SquareAccentList"/>
    <dgm:cxn modelId="{497FCBC3-4851-4EBF-A395-DBBC1F62DA41}" type="presParOf" srcId="{CE26E135-3F5E-48AD-A5E5-23F013D38A44}" destId="{D54A5D04-E73F-4565-A51E-B475F05A817E}" srcOrd="0" destOrd="0" presId="urn:microsoft.com/office/officeart/2008/layout/SquareAccentList"/>
    <dgm:cxn modelId="{75AA8CB4-967D-4021-AC9A-AE8BC76B204D}" type="presParOf" srcId="{CE26E135-3F5E-48AD-A5E5-23F013D38A44}" destId="{9C193FAD-5D09-44DE-8D82-20039139157C}" srcOrd="1" destOrd="0" presId="urn:microsoft.com/office/officeart/2008/layout/SquareAccentList"/>
    <dgm:cxn modelId="{6F4B10D9-E02F-4F88-A10A-96C833F0A45F}" type="presParOf" srcId="{5844B9A9-F0D3-4761-AD50-751F6F7525E4}" destId="{1C9B2E95-9AE6-4477-B789-B5E3AC8FC9BA}" srcOrd="1" destOrd="0" presId="urn:microsoft.com/office/officeart/2008/layout/SquareAccentList"/>
    <dgm:cxn modelId="{B22AB595-183F-4D37-BC99-84251CAB19B7}" type="presParOf" srcId="{1C9B2E95-9AE6-4477-B789-B5E3AC8FC9BA}" destId="{FB436E2D-F97A-4075-BFC8-C865D94E7CAD}" srcOrd="0" destOrd="0" presId="urn:microsoft.com/office/officeart/2008/layout/SquareAccentList"/>
    <dgm:cxn modelId="{48448578-DA15-4075-9ADD-322300F10F35}" type="presParOf" srcId="{FB436E2D-F97A-4075-BFC8-C865D94E7CAD}" destId="{51917F14-086C-433B-8B88-7F77323C20CB}" srcOrd="0" destOrd="0" presId="urn:microsoft.com/office/officeart/2008/layout/SquareAccentList"/>
    <dgm:cxn modelId="{218BF3B1-BF24-4ABF-88F2-4E9D7D58C7BB}" type="presParOf" srcId="{FB436E2D-F97A-4075-BFC8-C865D94E7CAD}" destId="{6EB15566-3741-4928-9ABD-ECB633792E1C}" srcOrd="1" destOrd="0" presId="urn:microsoft.com/office/officeart/2008/layout/SquareAccentList"/>
    <dgm:cxn modelId="{4FCCBACC-B680-41C9-AB1F-F0A8F503265D}" type="presParOf" srcId="{FB436E2D-F97A-4075-BFC8-C865D94E7CAD}" destId="{BEA37527-B2AE-422F-8243-A7FE9AABFB9E}" srcOrd="2" destOrd="0" presId="urn:microsoft.com/office/officeart/2008/layout/SquareAccentList"/>
    <dgm:cxn modelId="{48A75929-C353-4A16-9621-7A7A39B66B1A}" type="presParOf" srcId="{1C9B2E95-9AE6-4477-B789-B5E3AC8FC9BA}" destId="{49145727-8E49-4113-8F1A-832C37159260}" srcOrd="1" destOrd="0" presId="urn:microsoft.com/office/officeart/2008/layout/SquareAccentList"/>
    <dgm:cxn modelId="{4402EE23-63B5-4E5A-86CD-CE6C043505E9}" type="presParOf" srcId="{49145727-8E49-4113-8F1A-832C37159260}" destId="{94918197-662C-4818-8B1D-A9B4B31EDC3A}" srcOrd="0" destOrd="0" presId="urn:microsoft.com/office/officeart/2008/layout/SquareAccentList"/>
    <dgm:cxn modelId="{98A8EFED-E7B1-4BC3-B143-5FF568C39AE2}" type="presParOf" srcId="{94918197-662C-4818-8B1D-A9B4B31EDC3A}" destId="{8CFC1F8C-A5BE-41B0-8842-C67399602105}" srcOrd="0" destOrd="0" presId="urn:microsoft.com/office/officeart/2008/layout/SquareAccentList"/>
    <dgm:cxn modelId="{1BEC071A-863A-49C2-80EA-35B733D5E90C}" type="presParOf" srcId="{94918197-662C-4818-8B1D-A9B4B31EDC3A}" destId="{DE3F2045-7451-4176-82A7-4B51DF8AA56B}" srcOrd="1" destOrd="0" presId="urn:microsoft.com/office/officeart/2008/layout/SquareAccentList"/>
    <dgm:cxn modelId="{48175658-97C5-4BAC-B44C-F8102FC36BFE}" type="presParOf" srcId="{49145727-8E49-4113-8F1A-832C37159260}" destId="{03A02092-18A1-4B85-8DBB-C30194069AFB}" srcOrd="1" destOrd="0" presId="urn:microsoft.com/office/officeart/2008/layout/SquareAccentList"/>
    <dgm:cxn modelId="{8358FBEC-039A-4B7D-97FF-ABC751125191}" type="presParOf" srcId="{03A02092-18A1-4B85-8DBB-C30194069AFB}" destId="{9F12AFBD-87C3-4DE6-9DD3-43B04B3E3E97}" srcOrd="0" destOrd="0" presId="urn:microsoft.com/office/officeart/2008/layout/SquareAccentList"/>
    <dgm:cxn modelId="{A2CDC0EE-89A3-4B5D-9AB8-50A76C07F6B9}" type="presParOf" srcId="{03A02092-18A1-4B85-8DBB-C30194069AFB}" destId="{9665CDA8-7E1C-42BA-95B3-1D1E99F05C1D}" srcOrd="1" destOrd="0" presId="urn:microsoft.com/office/officeart/2008/layout/SquareAccentList"/>
    <dgm:cxn modelId="{56771AA0-21CF-44AC-8044-72915C14FFC8}" type="presParOf" srcId="{49145727-8E49-4113-8F1A-832C37159260}" destId="{FB1E6372-3856-48DC-98E8-7FFBC746277B}" srcOrd="2" destOrd="0" presId="urn:microsoft.com/office/officeart/2008/layout/SquareAccentList"/>
    <dgm:cxn modelId="{C01723D7-7889-41C8-ACFB-5E96B6A52DDF}" type="presParOf" srcId="{FB1E6372-3856-48DC-98E8-7FFBC746277B}" destId="{5CDE9A6D-2837-4413-91ED-DF0631032614}" srcOrd="0" destOrd="0" presId="urn:microsoft.com/office/officeart/2008/layout/SquareAccentList"/>
    <dgm:cxn modelId="{C120C442-0832-4A28-9842-D501FB73D34C}" type="presParOf" srcId="{FB1E6372-3856-48DC-98E8-7FFBC746277B}" destId="{B3764EF9-1DD3-4896-9777-C431E2800D7D}" srcOrd="1" destOrd="0" presId="urn:microsoft.com/office/officeart/2008/layout/SquareAccentList"/>
    <dgm:cxn modelId="{8820E594-9C30-4E55-BEBB-F12FA8A46688}" type="presParOf" srcId="{49145727-8E49-4113-8F1A-832C37159260}" destId="{1137E744-D8E6-415F-9B11-DCA34792A198}" srcOrd="3" destOrd="0" presId="urn:microsoft.com/office/officeart/2008/layout/SquareAccentList"/>
    <dgm:cxn modelId="{31D9344B-1D18-424F-99A9-EB5D5E075184}" type="presParOf" srcId="{1137E744-D8E6-415F-9B11-DCA34792A198}" destId="{9CA7D10A-3494-48E2-B35C-810D254205F4}" srcOrd="0" destOrd="0" presId="urn:microsoft.com/office/officeart/2008/layout/SquareAccentList"/>
    <dgm:cxn modelId="{B8758884-3B9D-4F7B-9BBC-CE485B7C49A3}" type="presParOf" srcId="{1137E744-D8E6-415F-9B11-DCA34792A198}" destId="{6F2B3373-1D50-4519-8B90-229C4A0E7DED}" srcOrd="1" destOrd="0" presId="urn:microsoft.com/office/officeart/2008/layout/SquareAccentList"/>
    <dgm:cxn modelId="{71210D97-1838-424F-AEDB-5E785D4300EE}" type="presParOf" srcId="{49145727-8E49-4113-8F1A-832C37159260}" destId="{FB5ED894-88DA-4B8B-B944-8F14BE1E4874}" srcOrd="4" destOrd="0" presId="urn:microsoft.com/office/officeart/2008/layout/SquareAccentList"/>
    <dgm:cxn modelId="{AB2BCB2C-32FB-4979-8A5A-60D30F9B3362}" type="presParOf" srcId="{FB5ED894-88DA-4B8B-B944-8F14BE1E4874}" destId="{3DEE1EF9-E9E0-485E-A5E9-A3460EE52A85}" srcOrd="0" destOrd="0" presId="urn:microsoft.com/office/officeart/2008/layout/SquareAccentList"/>
    <dgm:cxn modelId="{71721844-C110-4EA4-8913-21B6A2838A9E}" type="presParOf" srcId="{FB5ED894-88DA-4B8B-B944-8F14BE1E4874}" destId="{BD92F8FF-6670-4206-853B-5208CA224A0A}" srcOrd="1" destOrd="0" presId="urn:microsoft.com/office/officeart/2008/layout/SquareAccentList"/>
    <dgm:cxn modelId="{9AD74AF8-0276-4C61-95AA-EF213DE8541F}" type="presParOf" srcId="{49145727-8E49-4113-8F1A-832C37159260}" destId="{7121D000-2EC4-4E7F-A2C9-B3D3D68B1850}" srcOrd="5" destOrd="0" presId="urn:microsoft.com/office/officeart/2008/layout/SquareAccentList"/>
    <dgm:cxn modelId="{8FE420D3-7EF5-45FB-BE48-E5BD69783CDA}" type="presParOf" srcId="{7121D000-2EC4-4E7F-A2C9-B3D3D68B1850}" destId="{0A1089D1-90BC-42F1-9FF2-DEB72E163129}" srcOrd="0" destOrd="0" presId="urn:microsoft.com/office/officeart/2008/layout/SquareAccentList"/>
    <dgm:cxn modelId="{012171D8-94CB-4816-BAED-80E98DB969D6}" type="presParOf" srcId="{7121D000-2EC4-4E7F-A2C9-B3D3D68B1850}" destId="{3A770B03-3C62-4819-A0F2-3CAE13DC2292}" srcOrd="1" destOrd="0" presId="urn:microsoft.com/office/officeart/2008/layout/SquareAccentList"/>
    <dgm:cxn modelId="{DCB961AC-028F-4516-811E-4CDE7732DD19}" type="presParOf" srcId="{49145727-8E49-4113-8F1A-832C37159260}" destId="{B4BE6D5F-2A1C-4D1E-9108-B3D2F54D3E6A}" srcOrd="6" destOrd="0" presId="urn:microsoft.com/office/officeart/2008/layout/SquareAccentList"/>
    <dgm:cxn modelId="{0B4819D5-B562-4FE4-8B25-7F4900565ACA}" type="presParOf" srcId="{B4BE6D5F-2A1C-4D1E-9108-B3D2F54D3E6A}" destId="{DD4D3ABA-24AE-4B3A-91DB-E54204A584A7}" srcOrd="0" destOrd="0" presId="urn:microsoft.com/office/officeart/2008/layout/SquareAccentList"/>
    <dgm:cxn modelId="{66C8D1FF-EEF0-4B12-A402-74055242A180}" type="presParOf" srcId="{B4BE6D5F-2A1C-4D1E-9108-B3D2F54D3E6A}" destId="{37E04FF0-22B6-4DD4-AFE8-6E5A7F5990DC}" srcOrd="1" destOrd="0" presId="urn:microsoft.com/office/officeart/2008/layout/SquareAccentList"/>
    <dgm:cxn modelId="{F3B812B5-2838-4865-95AA-443B7D5BBDBF}" type="presParOf" srcId="{49145727-8E49-4113-8F1A-832C37159260}" destId="{68BC9881-52BF-451A-B0A4-33AE8A6BD886}" srcOrd="7" destOrd="0" presId="urn:microsoft.com/office/officeart/2008/layout/SquareAccentList"/>
    <dgm:cxn modelId="{467C50C7-A043-4A42-A142-6EF338F97B1E}" type="presParOf" srcId="{68BC9881-52BF-451A-B0A4-33AE8A6BD886}" destId="{6B97396F-A1B9-4B48-A07C-3DC9BC1ED9B8}" srcOrd="0" destOrd="0" presId="urn:microsoft.com/office/officeart/2008/layout/SquareAccentList"/>
    <dgm:cxn modelId="{2D496777-9108-49AA-8129-73C2C4475434}" type="presParOf" srcId="{68BC9881-52BF-451A-B0A4-33AE8A6BD886}" destId="{B303A908-BFD5-4954-B59A-11917DBE5D88}" srcOrd="1" destOrd="0" presId="urn:microsoft.com/office/officeart/2008/layout/SquareAccentList"/>
    <dgm:cxn modelId="{CAFD9934-2544-4BDF-8692-B3013E3C5EAD}" type="presParOf" srcId="{49145727-8E49-4113-8F1A-832C37159260}" destId="{2C5E1196-2CAC-4958-B313-29619254CD2C}" srcOrd="8" destOrd="0" presId="urn:microsoft.com/office/officeart/2008/layout/SquareAccentList"/>
    <dgm:cxn modelId="{A8B3997F-D105-49D0-9246-6D8B2B9C6DEE}" type="presParOf" srcId="{2C5E1196-2CAC-4958-B313-29619254CD2C}" destId="{1ECB7BA2-46BF-47F4-A447-A423E7CF7D19}" srcOrd="0" destOrd="0" presId="urn:microsoft.com/office/officeart/2008/layout/SquareAccentList"/>
    <dgm:cxn modelId="{EE3316DC-72D2-4075-94CB-1A4DC2F72605}" type="presParOf" srcId="{2C5E1196-2CAC-4958-B313-29619254CD2C}" destId="{A01DEE7F-1760-4B6D-B95D-F5B0271B0641}" srcOrd="1" destOrd="0" presId="urn:microsoft.com/office/officeart/2008/layout/SquareAccentList"/>
    <dgm:cxn modelId="{4E6A2DE8-ED1E-4EE7-933F-F4992EDDA38C}" type="presParOf" srcId="{49145727-8E49-4113-8F1A-832C37159260}" destId="{B31DC292-CF51-4503-BBA0-9E1690F9C375}" srcOrd="9" destOrd="0" presId="urn:microsoft.com/office/officeart/2008/layout/SquareAccentList"/>
    <dgm:cxn modelId="{FF538D3A-0546-447D-B7DD-FC3EDA06AAAC}" type="presParOf" srcId="{B31DC292-CF51-4503-BBA0-9E1690F9C375}" destId="{EBAFF5D4-D084-490E-B11A-EA690EDD2FAC}" srcOrd="0" destOrd="0" presId="urn:microsoft.com/office/officeart/2008/layout/SquareAccentList"/>
    <dgm:cxn modelId="{CDBE86C4-CE39-476D-B58A-42A08FE9421D}" type="presParOf" srcId="{B31DC292-CF51-4503-BBA0-9E1690F9C375}" destId="{2A3C1E21-191F-496B-8B2A-34EFB73E27B8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CA003E-0662-4334-B686-F7DF2F993F20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7A32BEB-89AD-4D8A-97E0-140AD020363D}">
      <dgm:prSet phldrT="[Tekst]" custT="1"/>
      <dgm:spPr/>
      <dgm:t>
        <a:bodyPr/>
        <a:lstStyle/>
        <a:p>
          <a:r>
            <a:rPr lang="pl-PL" sz="2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 drodze przeprowadzonych postępowań zakupowych wyłoniono już 7 dostawców  zaplanowanego do zakupu sprzętu</a:t>
          </a:r>
        </a:p>
      </dgm:t>
    </dgm:pt>
    <dgm:pt modelId="{B0CF4AA4-1D3F-479E-A1E8-1F49D4A1A4ED}" type="parTrans" cxnId="{BFB8DC0C-6CF1-4805-9874-D3F2940573EF}">
      <dgm:prSet/>
      <dgm:spPr/>
      <dgm:t>
        <a:bodyPr/>
        <a:lstStyle/>
        <a:p>
          <a:endParaRPr lang="pl-PL"/>
        </a:p>
      </dgm:t>
    </dgm:pt>
    <dgm:pt modelId="{DDA447CD-693D-4536-ABAB-B3A8199923F5}" type="sibTrans" cxnId="{BFB8DC0C-6CF1-4805-9874-D3F2940573EF}">
      <dgm:prSet/>
      <dgm:spPr/>
      <dgm:t>
        <a:bodyPr/>
        <a:lstStyle/>
        <a:p>
          <a:endParaRPr lang="pl-PL"/>
        </a:p>
      </dgm:t>
    </dgm:pt>
    <dgm:pt modelId="{BC885496-58C1-4195-AE42-C78925E5F955}">
      <dgm:prSet/>
      <dgm:spPr/>
      <dgm:t>
        <a:bodyPr/>
        <a:lstStyle/>
        <a:p>
          <a:r>
            <a:rPr lang="pl-PL" dirty="0"/>
            <a:t>Dostarczono sprzęt za </a:t>
          </a:r>
          <a:br>
            <a:rPr lang="pl-PL" dirty="0"/>
          </a:br>
          <a:r>
            <a:rPr lang="pl-PL" dirty="0"/>
            <a:t>1 087 086 zł</a:t>
          </a:r>
        </a:p>
      </dgm:t>
    </dgm:pt>
    <dgm:pt modelId="{C4333331-4F5C-4636-AB69-12535F85BC80}" type="parTrans" cxnId="{3835AE22-B179-4A0B-A2FB-C24E79B962DC}">
      <dgm:prSet/>
      <dgm:spPr/>
      <dgm:t>
        <a:bodyPr/>
        <a:lstStyle/>
        <a:p>
          <a:endParaRPr lang="pl-PL"/>
        </a:p>
      </dgm:t>
    </dgm:pt>
    <dgm:pt modelId="{5FD7E719-8351-4FC6-9B47-695C86AFB945}" type="sibTrans" cxnId="{3835AE22-B179-4A0B-A2FB-C24E79B962DC}">
      <dgm:prSet/>
      <dgm:spPr/>
      <dgm:t>
        <a:bodyPr/>
        <a:lstStyle/>
        <a:p>
          <a:endParaRPr lang="pl-PL"/>
        </a:p>
      </dgm:t>
    </dgm:pt>
    <dgm:pt modelId="{8C4A622B-61D6-48D1-A6A4-060ED1B6BBBB}" type="pres">
      <dgm:prSet presAssocID="{40CA003E-0662-4334-B686-F7DF2F993F20}" presName="Name0" presStyleCnt="0">
        <dgm:presLayoutVars>
          <dgm:dir/>
          <dgm:animOne val="branch"/>
          <dgm:animLvl val="lvl"/>
        </dgm:presLayoutVars>
      </dgm:prSet>
      <dgm:spPr/>
    </dgm:pt>
    <dgm:pt modelId="{06F77750-09A4-493D-A6C2-C4787DCFA0E2}" type="pres">
      <dgm:prSet presAssocID="{D7A32BEB-89AD-4D8A-97E0-140AD020363D}" presName="chaos" presStyleCnt="0"/>
      <dgm:spPr/>
    </dgm:pt>
    <dgm:pt modelId="{8A466469-1C32-4069-BA95-F8AA29CFB616}" type="pres">
      <dgm:prSet presAssocID="{D7A32BEB-89AD-4D8A-97E0-140AD020363D}" presName="parTx1" presStyleLbl="revTx" presStyleIdx="0" presStyleCnt="1"/>
      <dgm:spPr/>
    </dgm:pt>
    <dgm:pt modelId="{2C47400F-D7BA-433F-9991-2E62C7D18D78}" type="pres">
      <dgm:prSet presAssocID="{D7A32BEB-89AD-4D8A-97E0-140AD020363D}" presName="c1" presStyleLbl="node1" presStyleIdx="0" presStyleCnt="19"/>
      <dgm:spPr/>
    </dgm:pt>
    <dgm:pt modelId="{C68EC689-6E1F-4C7F-B3FB-4EADB3B93B3C}" type="pres">
      <dgm:prSet presAssocID="{D7A32BEB-89AD-4D8A-97E0-140AD020363D}" presName="c2" presStyleLbl="node1" presStyleIdx="1" presStyleCnt="19"/>
      <dgm:spPr/>
    </dgm:pt>
    <dgm:pt modelId="{C7D7A5F0-B33B-4D3F-BC2A-EECF0331E808}" type="pres">
      <dgm:prSet presAssocID="{D7A32BEB-89AD-4D8A-97E0-140AD020363D}" presName="c3" presStyleLbl="node1" presStyleIdx="2" presStyleCnt="19"/>
      <dgm:spPr/>
    </dgm:pt>
    <dgm:pt modelId="{32504837-20F3-4D21-9D3F-D46D6DE9F1FC}" type="pres">
      <dgm:prSet presAssocID="{D7A32BEB-89AD-4D8A-97E0-140AD020363D}" presName="c4" presStyleLbl="node1" presStyleIdx="3" presStyleCnt="19"/>
      <dgm:spPr/>
    </dgm:pt>
    <dgm:pt modelId="{49378A7F-C12C-4504-AF16-9E64717A1CDD}" type="pres">
      <dgm:prSet presAssocID="{D7A32BEB-89AD-4D8A-97E0-140AD020363D}" presName="c5" presStyleLbl="node1" presStyleIdx="4" presStyleCnt="19"/>
      <dgm:spPr/>
    </dgm:pt>
    <dgm:pt modelId="{F9DC1EC8-3CF6-44FD-AEF2-B86DAA8A5B16}" type="pres">
      <dgm:prSet presAssocID="{D7A32BEB-89AD-4D8A-97E0-140AD020363D}" presName="c6" presStyleLbl="node1" presStyleIdx="5" presStyleCnt="19"/>
      <dgm:spPr/>
    </dgm:pt>
    <dgm:pt modelId="{C6CEFDEB-BCA3-4CCC-BD5C-9BAB85490595}" type="pres">
      <dgm:prSet presAssocID="{D7A32BEB-89AD-4D8A-97E0-140AD020363D}" presName="c7" presStyleLbl="node1" presStyleIdx="6" presStyleCnt="19"/>
      <dgm:spPr/>
    </dgm:pt>
    <dgm:pt modelId="{45686EE2-79F8-446B-8145-621E04A9B1EA}" type="pres">
      <dgm:prSet presAssocID="{D7A32BEB-89AD-4D8A-97E0-140AD020363D}" presName="c8" presStyleLbl="node1" presStyleIdx="7" presStyleCnt="19"/>
      <dgm:spPr/>
    </dgm:pt>
    <dgm:pt modelId="{3CA6D1E8-E8E6-4E5B-9538-448F864AC056}" type="pres">
      <dgm:prSet presAssocID="{D7A32BEB-89AD-4D8A-97E0-140AD020363D}" presName="c9" presStyleLbl="node1" presStyleIdx="8" presStyleCnt="19"/>
      <dgm:spPr/>
    </dgm:pt>
    <dgm:pt modelId="{48796B25-5B2A-4D12-991D-96788639199F}" type="pres">
      <dgm:prSet presAssocID="{D7A32BEB-89AD-4D8A-97E0-140AD020363D}" presName="c10" presStyleLbl="node1" presStyleIdx="9" presStyleCnt="19" custLinFactY="134847" custLinFactNeighborX="22737" custLinFactNeighborY="200000"/>
      <dgm:spPr/>
    </dgm:pt>
    <dgm:pt modelId="{DF995064-9DB7-44AC-AD76-862D736B2410}" type="pres">
      <dgm:prSet presAssocID="{D7A32BEB-89AD-4D8A-97E0-140AD020363D}" presName="c11" presStyleLbl="node1" presStyleIdx="10" presStyleCnt="19"/>
      <dgm:spPr/>
    </dgm:pt>
    <dgm:pt modelId="{D6882981-0845-4703-AADA-8A97DC1AC591}" type="pres">
      <dgm:prSet presAssocID="{D7A32BEB-89AD-4D8A-97E0-140AD020363D}" presName="c12" presStyleLbl="node1" presStyleIdx="11" presStyleCnt="19" custLinFactNeighborX="4356" custLinFactNeighborY="37205"/>
      <dgm:spPr/>
    </dgm:pt>
    <dgm:pt modelId="{350E27BC-0DB6-4DE4-B874-A8118631D670}" type="pres">
      <dgm:prSet presAssocID="{D7A32BEB-89AD-4D8A-97E0-140AD020363D}" presName="c13" presStyleLbl="node1" presStyleIdx="12" presStyleCnt="19"/>
      <dgm:spPr/>
    </dgm:pt>
    <dgm:pt modelId="{4331B20A-2455-4747-AF41-20EF93B9225E}" type="pres">
      <dgm:prSet presAssocID="{D7A32BEB-89AD-4D8A-97E0-140AD020363D}" presName="c14" presStyleLbl="node1" presStyleIdx="13" presStyleCnt="19" custLinFactX="-16931" custLinFactNeighborX="-100000" custLinFactNeighborY="42592"/>
      <dgm:spPr/>
    </dgm:pt>
    <dgm:pt modelId="{99B631D2-DE2F-4671-9A7D-465BF01D9DC9}" type="pres">
      <dgm:prSet presAssocID="{D7A32BEB-89AD-4D8A-97E0-140AD020363D}" presName="c15" presStyleLbl="node1" presStyleIdx="14" presStyleCnt="19" custLinFactY="-220873" custLinFactNeighborX="-30441" custLinFactNeighborY="-300000"/>
      <dgm:spPr/>
    </dgm:pt>
    <dgm:pt modelId="{52AE26DE-744D-48E3-AA40-753A430693F5}" type="pres">
      <dgm:prSet presAssocID="{D7A32BEB-89AD-4D8A-97E0-140AD020363D}" presName="c16" presStyleLbl="node1" presStyleIdx="15" presStyleCnt="19" custLinFactX="986" custLinFactNeighborX="100000" custLinFactNeighborY="28592"/>
      <dgm:spPr/>
    </dgm:pt>
    <dgm:pt modelId="{1DC373E4-6DD2-45F1-A396-8B5313F0A1A3}" type="pres">
      <dgm:prSet presAssocID="{D7A32BEB-89AD-4D8A-97E0-140AD020363D}" presName="c17" presStyleLbl="node1" presStyleIdx="16" presStyleCnt="19"/>
      <dgm:spPr/>
    </dgm:pt>
    <dgm:pt modelId="{F7585336-A5F0-43E4-AE32-C4EB1B64B3F3}" type="pres">
      <dgm:prSet presAssocID="{D7A32BEB-89AD-4D8A-97E0-140AD020363D}" presName="c18" presStyleLbl="node1" presStyleIdx="17" presStyleCnt="19"/>
      <dgm:spPr/>
    </dgm:pt>
    <dgm:pt modelId="{1D9A3547-209D-4A0E-91D5-B6586E96B9B0}" type="pres">
      <dgm:prSet presAssocID="{DDA447CD-693D-4536-ABAB-B3A8199923F5}" presName="chevronComposite1" presStyleCnt="0"/>
      <dgm:spPr/>
    </dgm:pt>
    <dgm:pt modelId="{E70804D4-371B-4EB2-92DC-17C9CB489AEB}" type="pres">
      <dgm:prSet presAssocID="{DDA447CD-693D-4536-ABAB-B3A8199923F5}" presName="chevron1" presStyleLbl="sibTrans2D1" presStyleIdx="0" presStyleCnt="2"/>
      <dgm:spPr/>
    </dgm:pt>
    <dgm:pt modelId="{94F39CD4-3246-42F8-AEBA-1539DF1977A5}" type="pres">
      <dgm:prSet presAssocID="{DDA447CD-693D-4536-ABAB-B3A8199923F5}" presName="spChevron1" presStyleCnt="0"/>
      <dgm:spPr/>
    </dgm:pt>
    <dgm:pt modelId="{06DF269F-2BFB-4B8B-9156-866C936B1A0A}" type="pres">
      <dgm:prSet presAssocID="{DDA447CD-693D-4536-ABAB-B3A8199923F5}" presName="overlap" presStyleCnt="0"/>
      <dgm:spPr/>
    </dgm:pt>
    <dgm:pt modelId="{9001F6CD-9634-4B58-BDD9-D58099B3A55E}" type="pres">
      <dgm:prSet presAssocID="{DDA447CD-693D-4536-ABAB-B3A8199923F5}" presName="chevronComposite2" presStyleCnt="0"/>
      <dgm:spPr/>
    </dgm:pt>
    <dgm:pt modelId="{768D9687-D616-49BC-A6EF-1F01FACC3727}" type="pres">
      <dgm:prSet presAssocID="{DDA447CD-693D-4536-ABAB-B3A8199923F5}" presName="chevron2" presStyleLbl="sibTrans2D1" presStyleIdx="1" presStyleCnt="2"/>
      <dgm:spPr/>
    </dgm:pt>
    <dgm:pt modelId="{0A3810C3-DFAA-4A5C-ADBF-5E89FA671038}" type="pres">
      <dgm:prSet presAssocID="{DDA447CD-693D-4536-ABAB-B3A8199923F5}" presName="spChevron2" presStyleCnt="0"/>
      <dgm:spPr/>
    </dgm:pt>
    <dgm:pt modelId="{A280FAD2-07A4-4EE7-8505-C4789A848F49}" type="pres">
      <dgm:prSet presAssocID="{BC885496-58C1-4195-AE42-C78925E5F955}" presName="last" presStyleCnt="0"/>
      <dgm:spPr/>
    </dgm:pt>
    <dgm:pt modelId="{DD1DD724-014B-46B3-BE3B-34F3EE96CCCC}" type="pres">
      <dgm:prSet presAssocID="{BC885496-58C1-4195-AE42-C78925E5F955}" presName="circleTx" presStyleLbl="node1" presStyleIdx="18" presStyleCnt="19" custScaleX="118528"/>
      <dgm:spPr/>
    </dgm:pt>
    <dgm:pt modelId="{A8E9DAAE-92D2-4415-A51B-F1C726253165}" type="pres">
      <dgm:prSet presAssocID="{BC885496-58C1-4195-AE42-C78925E5F955}" presName="spN" presStyleCnt="0"/>
      <dgm:spPr/>
    </dgm:pt>
  </dgm:ptLst>
  <dgm:cxnLst>
    <dgm:cxn modelId="{BFB8DC0C-6CF1-4805-9874-D3F2940573EF}" srcId="{40CA003E-0662-4334-B686-F7DF2F993F20}" destId="{D7A32BEB-89AD-4D8A-97E0-140AD020363D}" srcOrd="0" destOrd="0" parTransId="{B0CF4AA4-1D3F-479E-A1E8-1F49D4A1A4ED}" sibTransId="{DDA447CD-693D-4536-ABAB-B3A8199923F5}"/>
    <dgm:cxn modelId="{3835AE22-B179-4A0B-A2FB-C24E79B962DC}" srcId="{40CA003E-0662-4334-B686-F7DF2F993F20}" destId="{BC885496-58C1-4195-AE42-C78925E5F955}" srcOrd="1" destOrd="0" parTransId="{C4333331-4F5C-4636-AB69-12535F85BC80}" sibTransId="{5FD7E719-8351-4FC6-9B47-695C86AFB945}"/>
    <dgm:cxn modelId="{98053C66-9E99-4233-87CB-D66127206734}" type="presOf" srcId="{D7A32BEB-89AD-4D8A-97E0-140AD020363D}" destId="{8A466469-1C32-4069-BA95-F8AA29CFB616}" srcOrd="0" destOrd="0" presId="urn:microsoft.com/office/officeart/2009/3/layout/RandomtoResultProcess"/>
    <dgm:cxn modelId="{FFCCDAA7-E035-431D-9CF9-6AC14E1737FD}" type="presOf" srcId="{40CA003E-0662-4334-B686-F7DF2F993F20}" destId="{8C4A622B-61D6-48D1-A6A4-060ED1B6BBBB}" srcOrd="0" destOrd="0" presId="urn:microsoft.com/office/officeart/2009/3/layout/RandomtoResultProcess"/>
    <dgm:cxn modelId="{4A39D4C1-BCE9-461B-B76B-492899F7D956}" type="presOf" srcId="{BC885496-58C1-4195-AE42-C78925E5F955}" destId="{DD1DD724-014B-46B3-BE3B-34F3EE96CCCC}" srcOrd="0" destOrd="0" presId="urn:microsoft.com/office/officeart/2009/3/layout/RandomtoResultProcess"/>
    <dgm:cxn modelId="{3286C188-3949-4F9E-BDF6-50578B5577BC}" type="presParOf" srcId="{8C4A622B-61D6-48D1-A6A4-060ED1B6BBBB}" destId="{06F77750-09A4-493D-A6C2-C4787DCFA0E2}" srcOrd="0" destOrd="0" presId="urn:microsoft.com/office/officeart/2009/3/layout/RandomtoResultProcess"/>
    <dgm:cxn modelId="{8BD2E1CF-DDC1-4229-9197-AC60C984D4C2}" type="presParOf" srcId="{06F77750-09A4-493D-A6C2-C4787DCFA0E2}" destId="{8A466469-1C32-4069-BA95-F8AA29CFB616}" srcOrd="0" destOrd="0" presId="urn:microsoft.com/office/officeart/2009/3/layout/RandomtoResultProcess"/>
    <dgm:cxn modelId="{B1A4BB7D-983F-44B3-A924-EEB6F89ADB1A}" type="presParOf" srcId="{06F77750-09A4-493D-A6C2-C4787DCFA0E2}" destId="{2C47400F-D7BA-433F-9991-2E62C7D18D78}" srcOrd="1" destOrd="0" presId="urn:microsoft.com/office/officeart/2009/3/layout/RandomtoResultProcess"/>
    <dgm:cxn modelId="{F2B385A9-7B1E-4929-9D13-F04D65656EB0}" type="presParOf" srcId="{06F77750-09A4-493D-A6C2-C4787DCFA0E2}" destId="{C68EC689-6E1F-4C7F-B3FB-4EADB3B93B3C}" srcOrd="2" destOrd="0" presId="urn:microsoft.com/office/officeart/2009/3/layout/RandomtoResultProcess"/>
    <dgm:cxn modelId="{40F155C6-B731-4F52-8E12-04710E618C89}" type="presParOf" srcId="{06F77750-09A4-493D-A6C2-C4787DCFA0E2}" destId="{C7D7A5F0-B33B-4D3F-BC2A-EECF0331E808}" srcOrd="3" destOrd="0" presId="urn:microsoft.com/office/officeart/2009/3/layout/RandomtoResultProcess"/>
    <dgm:cxn modelId="{DC211806-F340-41C0-83BF-730D2CFE5FBF}" type="presParOf" srcId="{06F77750-09A4-493D-A6C2-C4787DCFA0E2}" destId="{32504837-20F3-4D21-9D3F-D46D6DE9F1FC}" srcOrd="4" destOrd="0" presId="urn:microsoft.com/office/officeart/2009/3/layout/RandomtoResultProcess"/>
    <dgm:cxn modelId="{8A492D88-6F70-4F56-B311-5D869DD565DC}" type="presParOf" srcId="{06F77750-09A4-493D-A6C2-C4787DCFA0E2}" destId="{49378A7F-C12C-4504-AF16-9E64717A1CDD}" srcOrd="5" destOrd="0" presId="urn:microsoft.com/office/officeart/2009/3/layout/RandomtoResultProcess"/>
    <dgm:cxn modelId="{9E5AF4A8-4BAE-4CF6-BB56-0AEFD8A96C97}" type="presParOf" srcId="{06F77750-09A4-493D-A6C2-C4787DCFA0E2}" destId="{F9DC1EC8-3CF6-44FD-AEF2-B86DAA8A5B16}" srcOrd="6" destOrd="0" presId="urn:microsoft.com/office/officeart/2009/3/layout/RandomtoResultProcess"/>
    <dgm:cxn modelId="{63CF1B00-1005-4229-A58A-66538560D6EA}" type="presParOf" srcId="{06F77750-09A4-493D-A6C2-C4787DCFA0E2}" destId="{C6CEFDEB-BCA3-4CCC-BD5C-9BAB85490595}" srcOrd="7" destOrd="0" presId="urn:microsoft.com/office/officeart/2009/3/layout/RandomtoResultProcess"/>
    <dgm:cxn modelId="{17BC79A5-0766-4554-BC25-002610C2521F}" type="presParOf" srcId="{06F77750-09A4-493D-A6C2-C4787DCFA0E2}" destId="{45686EE2-79F8-446B-8145-621E04A9B1EA}" srcOrd="8" destOrd="0" presId="urn:microsoft.com/office/officeart/2009/3/layout/RandomtoResultProcess"/>
    <dgm:cxn modelId="{17245BE9-4EC6-4945-ADE8-A8C449ADA8E1}" type="presParOf" srcId="{06F77750-09A4-493D-A6C2-C4787DCFA0E2}" destId="{3CA6D1E8-E8E6-4E5B-9538-448F864AC056}" srcOrd="9" destOrd="0" presId="urn:microsoft.com/office/officeart/2009/3/layout/RandomtoResultProcess"/>
    <dgm:cxn modelId="{8E77227A-8BA4-4A0A-9AE2-88B435DC74DD}" type="presParOf" srcId="{06F77750-09A4-493D-A6C2-C4787DCFA0E2}" destId="{48796B25-5B2A-4D12-991D-96788639199F}" srcOrd="10" destOrd="0" presId="urn:microsoft.com/office/officeart/2009/3/layout/RandomtoResultProcess"/>
    <dgm:cxn modelId="{1D8CC68F-13FF-4B6A-8C2F-889CC8929DDB}" type="presParOf" srcId="{06F77750-09A4-493D-A6C2-C4787DCFA0E2}" destId="{DF995064-9DB7-44AC-AD76-862D736B2410}" srcOrd="11" destOrd="0" presId="urn:microsoft.com/office/officeart/2009/3/layout/RandomtoResultProcess"/>
    <dgm:cxn modelId="{08D276D9-22D1-41D2-8875-AB1F68754360}" type="presParOf" srcId="{06F77750-09A4-493D-A6C2-C4787DCFA0E2}" destId="{D6882981-0845-4703-AADA-8A97DC1AC591}" srcOrd="12" destOrd="0" presId="urn:microsoft.com/office/officeart/2009/3/layout/RandomtoResultProcess"/>
    <dgm:cxn modelId="{6F5E011D-E4C4-4F3A-B027-012D8BB92260}" type="presParOf" srcId="{06F77750-09A4-493D-A6C2-C4787DCFA0E2}" destId="{350E27BC-0DB6-4DE4-B874-A8118631D670}" srcOrd="13" destOrd="0" presId="urn:microsoft.com/office/officeart/2009/3/layout/RandomtoResultProcess"/>
    <dgm:cxn modelId="{D2876CB7-0FF5-4332-B0E5-43C130A82F3F}" type="presParOf" srcId="{06F77750-09A4-493D-A6C2-C4787DCFA0E2}" destId="{4331B20A-2455-4747-AF41-20EF93B9225E}" srcOrd="14" destOrd="0" presId="urn:microsoft.com/office/officeart/2009/3/layout/RandomtoResultProcess"/>
    <dgm:cxn modelId="{95FF9E5B-542C-41FE-9203-82B7DA9C490D}" type="presParOf" srcId="{06F77750-09A4-493D-A6C2-C4787DCFA0E2}" destId="{99B631D2-DE2F-4671-9A7D-465BF01D9DC9}" srcOrd="15" destOrd="0" presId="urn:microsoft.com/office/officeart/2009/3/layout/RandomtoResultProcess"/>
    <dgm:cxn modelId="{85521656-0E02-411D-AD5F-836CF2ABF858}" type="presParOf" srcId="{06F77750-09A4-493D-A6C2-C4787DCFA0E2}" destId="{52AE26DE-744D-48E3-AA40-753A430693F5}" srcOrd="16" destOrd="0" presId="urn:microsoft.com/office/officeart/2009/3/layout/RandomtoResultProcess"/>
    <dgm:cxn modelId="{B4074869-3E39-44DF-9BB4-2691530E0727}" type="presParOf" srcId="{06F77750-09A4-493D-A6C2-C4787DCFA0E2}" destId="{1DC373E4-6DD2-45F1-A396-8B5313F0A1A3}" srcOrd="17" destOrd="0" presId="urn:microsoft.com/office/officeart/2009/3/layout/RandomtoResultProcess"/>
    <dgm:cxn modelId="{206DA8B6-7AC7-4B76-ABD9-177E4EF82BC6}" type="presParOf" srcId="{06F77750-09A4-493D-A6C2-C4787DCFA0E2}" destId="{F7585336-A5F0-43E4-AE32-C4EB1B64B3F3}" srcOrd="18" destOrd="0" presId="urn:microsoft.com/office/officeart/2009/3/layout/RandomtoResultProcess"/>
    <dgm:cxn modelId="{A4660E41-66B7-446D-AFA9-42B3E1DAA9F4}" type="presParOf" srcId="{8C4A622B-61D6-48D1-A6A4-060ED1B6BBBB}" destId="{1D9A3547-209D-4A0E-91D5-B6586E96B9B0}" srcOrd="1" destOrd="0" presId="urn:microsoft.com/office/officeart/2009/3/layout/RandomtoResultProcess"/>
    <dgm:cxn modelId="{853683CB-9877-45FE-AE09-384D0BFF3858}" type="presParOf" srcId="{1D9A3547-209D-4A0E-91D5-B6586E96B9B0}" destId="{E70804D4-371B-4EB2-92DC-17C9CB489AEB}" srcOrd="0" destOrd="0" presId="urn:microsoft.com/office/officeart/2009/3/layout/RandomtoResultProcess"/>
    <dgm:cxn modelId="{6DA113F2-5A77-46B7-9B07-A0700C2A5C40}" type="presParOf" srcId="{1D9A3547-209D-4A0E-91D5-B6586E96B9B0}" destId="{94F39CD4-3246-42F8-AEBA-1539DF1977A5}" srcOrd="1" destOrd="0" presId="urn:microsoft.com/office/officeart/2009/3/layout/RandomtoResultProcess"/>
    <dgm:cxn modelId="{C1484346-929E-4D8D-86A0-11330D8E3FDD}" type="presParOf" srcId="{8C4A622B-61D6-48D1-A6A4-060ED1B6BBBB}" destId="{06DF269F-2BFB-4B8B-9156-866C936B1A0A}" srcOrd="2" destOrd="0" presId="urn:microsoft.com/office/officeart/2009/3/layout/RandomtoResultProcess"/>
    <dgm:cxn modelId="{CC9C55DE-C919-41E4-B226-F401C5BBD063}" type="presParOf" srcId="{8C4A622B-61D6-48D1-A6A4-060ED1B6BBBB}" destId="{9001F6CD-9634-4B58-BDD9-D58099B3A55E}" srcOrd="3" destOrd="0" presId="urn:microsoft.com/office/officeart/2009/3/layout/RandomtoResultProcess"/>
    <dgm:cxn modelId="{09BCC502-3E11-411A-A9A1-76DADBB97B7D}" type="presParOf" srcId="{9001F6CD-9634-4B58-BDD9-D58099B3A55E}" destId="{768D9687-D616-49BC-A6EF-1F01FACC3727}" srcOrd="0" destOrd="0" presId="urn:microsoft.com/office/officeart/2009/3/layout/RandomtoResultProcess"/>
    <dgm:cxn modelId="{B68ED65D-DBCC-46B9-BB75-353FE252D6BC}" type="presParOf" srcId="{9001F6CD-9634-4B58-BDD9-D58099B3A55E}" destId="{0A3810C3-DFAA-4A5C-ADBF-5E89FA671038}" srcOrd="1" destOrd="0" presId="urn:microsoft.com/office/officeart/2009/3/layout/RandomtoResultProcess"/>
    <dgm:cxn modelId="{AA7FA610-B8B8-4491-86D0-FDD185303300}" type="presParOf" srcId="{8C4A622B-61D6-48D1-A6A4-060ED1B6BBBB}" destId="{A280FAD2-07A4-4EE7-8505-C4789A848F49}" srcOrd="4" destOrd="0" presId="urn:microsoft.com/office/officeart/2009/3/layout/RandomtoResultProcess"/>
    <dgm:cxn modelId="{EB32FA89-A279-44C5-8F4F-727CD9D57FAF}" type="presParOf" srcId="{A280FAD2-07A4-4EE7-8505-C4789A848F49}" destId="{DD1DD724-014B-46B3-BE3B-34F3EE96CCCC}" srcOrd="0" destOrd="0" presId="urn:microsoft.com/office/officeart/2009/3/layout/RandomtoResultProcess"/>
    <dgm:cxn modelId="{14A4B835-6419-42B3-966B-460BAE916682}" type="presParOf" srcId="{A280FAD2-07A4-4EE7-8505-C4789A848F49}" destId="{A8E9DAAE-92D2-4415-A51B-F1C726253165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D3075-2DB8-436B-8D42-6165CBFD0019}">
      <dsp:nvSpPr>
        <dsp:cNvPr id="0" name=""/>
        <dsp:cNvSpPr/>
      </dsp:nvSpPr>
      <dsp:spPr>
        <a:xfrm rot="5400000">
          <a:off x="1194645" y="895777"/>
          <a:ext cx="785337" cy="89407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EB63B9-90C5-4D73-A921-025C7D9B9DE0}">
      <dsp:nvSpPr>
        <dsp:cNvPr id="0" name=""/>
        <dsp:cNvSpPr/>
      </dsp:nvSpPr>
      <dsp:spPr>
        <a:xfrm>
          <a:off x="241665" y="25214"/>
          <a:ext cx="2811873" cy="925389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Całkowity koszt projektu: </a:t>
          </a:r>
          <a:br>
            <a:rPr lang="pl-PL" sz="1800" kern="1200" dirty="0"/>
          </a:br>
          <a:r>
            <a:rPr lang="pl-PL" sz="1800" kern="1200" dirty="0"/>
            <a:t>7 039 199,89 zł</a:t>
          </a:r>
        </a:p>
      </dsp:txBody>
      <dsp:txXfrm>
        <a:off x="286847" y="70396"/>
        <a:ext cx="2721509" cy="835025"/>
      </dsp:txXfrm>
    </dsp:sp>
    <dsp:sp modelId="{346E5B9B-BE8B-42BA-9446-327D556B135B}">
      <dsp:nvSpPr>
        <dsp:cNvPr id="0" name=""/>
        <dsp:cNvSpPr/>
      </dsp:nvSpPr>
      <dsp:spPr>
        <a:xfrm>
          <a:off x="2308625" y="113471"/>
          <a:ext cx="961530" cy="747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FD5B1D-B495-4491-83F3-74F3CF31ECCC}">
      <dsp:nvSpPr>
        <dsp:cNvPr id="0" name=""/>
        <dsp:cNvSpPr/>
      </dsp:nvSpPr>
      <dsp:spPr>
        <a:xfrm rot="5400000">
          <a:off x="2240469" y="1935295"/>
          <a:ext cx="785337" cy="89407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DF492F-1483-4F02-99CD-2420AAAA341B}">
      <dsp:nvSpPr>
        <dsp:cNvPr id="0" name=""/>
        <dsp:cNvSpPr/>
      </dsp:nvSpPr>
      <dsp:spPr>
        <a:xfrm>
          <a:off x="1695340" y="1064732"/>
          <a:ext cx="1996171" cy="925389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Fundusze UE: </a:t>
          </a:r>
          <a:br>
            <a:rPr lang="pl-PL" sz="1800" kern="1200" dirty="0"/>
          </a:br>
          <a:r>
            <a:rPr lang="pl-PL" sz="1800" kern="1200" dirty="0"/>
            <a:t>5 983 319,90 zł</a:t>
          </a:r>
        </a:p>
      </dsp:txBody>
      <dsp:txXfrm>
        <a:off x="1740522" y="1109914"/>
        <a:ext cx="1905807" cy="835025"/>
      </dsp:txXfrm>
    </dsp:sp>
    <dsp:sp modelId="{E1457BF0-C5C5-45C5-A18E-DF8E4B2291A2}">
      <dsp:nvSpPr>
        <dsp:cNvPr id="0" name=""/>
        <dsp:cNvSpPr/>
      </dsp:nvSpPr>
      <dsp:spPr>
        <a:xfrm>
          <a:off x="3354449" y="1152989"/>
          <a:ext cx="961530" cy="747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D02D31-A2C3-4513-80BC-39EAE48BF997}">
      <dsp:nvSpPr>
        <dsp:cNvPr id="0" name=""/>
        <dsp:cNvSpPr/>
      </dsp:nvSpPr>
      <dsp:spPr>
        <a:xfrm rot="5400000">
          <a:off x="3705825" y="2974813"/>
          <a:ext cx="785337" cy="89407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180CB9-D007-4817-B729-F46ADFE9904F}">
      <dsp:nvSpPr>
        <dsp:cNvPr id="0" name=""/>
        <dsp:cNvSpPr/>
      </dsp:nvSpPr>
      <dsp:spPr>
        <a:xfrm>
          <a:off x="3149016" y="2104250"/>
          <a:ext cx="2019531" cy="925389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Termin realizacji: </a:t>
          </a:r>
          <a:br>
            <a:rPr lang="pl-PL" sz="1800" kern="1200" dirty="0"/>
          </a:br>
          <a:r>
            <a:rPr lang="pl-PL" sz="1800" kern="1200" dirty="0"/>
            <a:t>do 30.06.2026r.</a:t>
          </a:r>
        </a:p>
      </dsp:txBody>
      <dsp:txXfrm>
        <a:off x="3194198" y="2149432"/>
        <a:ext cx="1929167" cy="835025"/>
      </dsp:txXfrm>
    </dsp:sp>
    <dsp:sp modelId="{2AF22421-09AD-4063-BEFA-7481BAD0DA67}">
      <dsp:nvSpPr>
        <dsp:cNvPr id="0" name=""/>
        <dsp:cNvSpPr/>
      </dsp:nvSpPr>
      <dsp:spPr>
        <a:xfrm>
          <a:off x="4819805" y="2192507"/>
          <a:ext cx="961530" cy="747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DEF8CF-F721-49A3-89F1-1C9134665265}">
      <dsp:nvSpPr>
        <dsp:cNvPr id="0" name=""/>
        <dsp:cNvSpPr/>
      </dsp:nvSpPr>
      <dsp:spPr>
        <a:xfrm>
          <a:off x="4602691" y="3143768"/>
          <a:ext cx="3931343" cy="135221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Liczba jednostek służb ratowniczych doposażonych w sprzęt do prowadzenia akcji ratowniczych i usuwania skutków katastrof – 9 szt.</a:t>
          </a:r>
        </a:p>
      </dsp:txBody>
      <dsp:txXfrm>
        <a:off x="4668713" y="3209790"/>
        <a:ext cx="3799299" cy="12201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1795A-55CE-4590-9231-D0880495891D}">
      <dsp:nvSpPr>
        <dsp:cNvPr id="0" name=""/>
        <dsp:cNvSpPr/>
      </dsp:nvSpPr>
      <dsp:spPr>
        <a:xfrm>
          <a:off x="572" y="584355"/>
          <a:ext cx="2764952" cy="3252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8DD37-69DC-44F8-A077-0CC7F1BAD201}">
      <dsp:nvSpPr>
        <dsp:cNvPr id="0" name=""/>
        <dsp:cNvSpPr/>
      </dsp:nvSpPr>
      <dsp:spPr>
        <a:xfrm>
          <a:off x="572" y="706520"/>
          <a:ext cx="203123" cy="20312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88FB4D-E170-4304-8063-BA9B8D6F4716}">
      <dsp:nvSpPr>
        <dsp:cNvPr id="0" name=""/>
        <dsp:cNvSpPr/>
      </dsp:nvSpPr>
      <dsp:spPr>
        <a:xfrm>
          <a:off x="572" y="0"/>
          <a:ext cx="2764952" cy="584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1. Quady ratownicze wraz z osprzętem</a:t>
          </a:r>
          <a:endParaRPr lang="pl-PL" sz="1600" kern="1200" dirty="0"/>
        </a:p>
      </dsp:txBody>
      <dsp:txXfrm>
        <a:off x="572" y="0"/>
        <a:ext cx="2764952" cy="584355"/>
      </dsp:txXfrm>
    </dsp:sp>
    <dsp:sp modelId="{16E8F3E7-9CAF-46FA-8C84-F3A54B69B514}">
      <dsp:nvSpPr>
        <dsp:cNvPr id="0" name=""/>
        <dsp:cNvSpPr/>
      </dsp:nvSpPr>
      <dsp:spPr>
        <a:xfrm>
          <a:off x="572" y="1179994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EC02C8-2224-4FC3-9335-932A7ED6E769}">
      <dsp:nvSpPr>
        <dsp:cNvPr id="0" name=""/>
        <dsp:cNvSpPr/>
      </dsp:nvSpPr>
      <dsp:spPr>
        <a:xfrm>
          <a:off x="194119" y="1044819"/>
          <a:ext cx="2571406" cy="473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4 quady</a:t>
          </a:r>
        </a:p>
      </dsp:txBody>
      <dsp:txXfrm>
        <a:off x="194119" y="1044819"/>
        <a:ext cx="2571406" cy="473469"/>
      </dsp:txXfrm>
    </dsp:sp>
    <dsp:sp modelId="{F9E99EE8-FA43-4B44-AFF6-D82E983C773F}">
      <dsp:nvSpPr>
        <dsp:cNvPr id="0" name=""/>
        <dsp:cNvSpPr/>
      </dsp:nvSpPr>
      <dsp:spPr>
        <a:xfrm>
          <a:off x="572" y="1653464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3FBEF7-6FF4-463A-93B1-4E72E714A101}">
      <dsp:nvSpPr>
        <dsp:cNvPr id="0" name=""/>
        <dsp:cNvSpPr/>
      </dsp:nvSpPr>
      <dsp:spPr>
        <a:xfrm>
          <a:off x="194119" y="1518288"/>
          <a:ext cx="2571406" cy="473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2 quady z platformą załadunkową i zadaszeniem</a:t>
          </a:r>
        </a:p>
      </dsp:txBody>
      <dsp:txXfrm>
        <a:off x="194119" y="1518288"/>
        <a:ext cx="2571406" cy="473469"/>
      </dsp:txXfrm>
    </dsp:sp>
    <dsp:sp modelId="{F398BC58-93E1-429D-BAEA-9808CE3DBF77}">
      <dsp:nvSpPr>
        <dsp:cNvPr id="0" name=""/>
        <dsp:cNvSpPr/>
      </dsp:nvSpPr>
      <dsp:spPr>
        <a:xfrm>
          <a:off x="572" y="2126933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942A9B-5D80-4A2A-A9C5-7E01D33EBE96}">
      <dsp:nvSpPr>
        <dsp:cNvPr id="0" name=""/>
        <dsp:cNvSpPr/>
      </dsp:nvSpPr>
      <dsp:spPr>
        <a:xfrm>
          <a:off x="194119" y="1991758"/>
          <a:ext cx="2571406" cy="473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2 przyczepy do quadów</a:t>
          </a:r>
        </a:p>
      </dsp:txBody>
      <dsp:txXfrm>
        <a:off x="194119" y="1991758"/>
        <a:ext cx="2571406" cy="473469"/>
      </dsp:txXfrm>
    </dsp:sp>
    <dsp:sp modelId="{56AF61E3-28C9-48AD-A24B-A83BE1E1FD5E}">
      <dsp:nvSpPr>
        <dsp:cNvPr id="0" name=""/>
        <dsp:cNvSpPr/>
      </dsp:nvSpPr>
      <dsp:spPr>
        <a:xfrm>
          <a:off x="572" y="2600403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E47735-5EC4-44DD-BC58-FCEB68E7133B}">
      <dsp:nvSpPr>
        <dsp:cNvPr id="0" name=""/>
        <dsp:cNvSpPr/>
      </dsp:nvSpPr>
      <dsp:spPr>
        <a:xfrm>
          <a:off x="194119" y="2465227"/>
          <a:ext cx="2571406" cy="473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5 przyczep do przewozu quadów</a:t>
          </a:r>
        </a:p>
      </dsp:txBody>
      <dsp:txXfrm>
        <a:off x="194119" y="2465227"/>
        <a:ext cx="2571406" cy="473469"/>
      </dsp:txXfrm>
    </dsp:sp>
    <dsp:sp modelId="{85FFC5B2-1BFC-4FC1-846E-C70420090A82}">
      <dsp:nvSpPr>
        <dsp:cNvPr id="0" name=""/>
        <dsp:cNvSpPr/>
      </dsp:nvSpPr>
      <dsp:spPr>
        <a:xfrm>
          <a:off x="2903773" y="584355"/>
          <a:ext cx="2764952" cy="3252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6CA388-BA0C-42B4-A2AE-3D9EA00547D1}">
      <dsp:nvSpPr>
        <dsp:cNvPr id="0" name=""/>
        <dsp:cNvSpPr/>
      </dsp:nvSpPr>
      <dsp:spPr>
        <a:xfrm>
          <a:off x="2903773" y="706520"/>
          <a:ext cx="203123" cy="20312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08AD9D-FD57-406F-B797-B8105EE514BE}">
      <dsp:nvSpPr>
        <dsp:cNvPr id="0" name=""/>
        <dsp:cNvSpPr/>
      </dsp:nvSpPr>
      <dsp:spPr>
        <a:xfrm>
          <a:off x="2903773" y="0"/>
          <a:ext cx="2764952" cy="584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2. Samochody ratownicze</a:t>
          </a:r>
          <a:endParaRPr lang="pl-PL" sz="1600" kern="1200" dirty="0"/>
        </a:p>
      </dsp:txBody>
      <dsp:txXfrm>
        <a:off x="2903773" y="0"/>
        <a:ext cx="2764952" cy="584355"/>
      </dsp:txXfrm>
    </dsp:sp>
    <dsp:sp modelId="{A491380B-88A9-44CE-BF6C-2BB3424836E8}">
      <dsp:nvSpPr>
        <dsp:cNvPr id="0" name=""/>
        <dsp:cNvSpPr/>
      </dsp:nvSpPr>
      <dsp:spPr>
        <a:xfrm>
          <a:off x="2903773" y="1179994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E0D6F6-4E79-4129-B4B6-3CCAAB54B035}">
      <dsp:nvSpPr>
        <dsp:cNvPr id="0" name=""/>
        <dsp:cNvSpPr/>
      </dsp:nvSpPr>
      <dsp:spPr>
        <a:xfrm>
          <a:off x="3097320" y="1044819"/>
          <a:ext cx="2571406" cy="473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4 samochody terenowe 4x4</a:t>
          </a:r>
        </a:p>
      </dsp:txBody>
      <dsp:txXfrm>
        <a:off x="3097320" y="1044819"/>
        <a:ext cx="2571406" cy="473469"/>
      </dsp:txXfrm>
    </dsp:sp>
    <dsp:sp modelId="{24EE9671-EC16-478A-B843-E3F9DA9A1819}">
      <dsp:nvSpPr>
        <dsp:cNvPr id="0" name=""/>
        <dsp:cNvSpPr/>
      </dsp:nvSpPr>
      <dsp:spPr>
        <a:xfrm>
          <a:off x="2903773" y="1653464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47F913-3002-4898-8EC6-F51E917A57CF}">
      <dsp:nvSpPr>
        <dsp:cNvPr id="0" name=""/>
        <dsp:cNvSpPr/>
      </dsp:nvSpPr>
      <dsp:spPr>
        <a:xfrm>
          <a:off x="3097320" y="1518288"/>
          <a:ext cx="2571406" cy="473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1 mniejszy samochód terenowy 4x4</a:t>
          </a:r>
        </a:p>
      </dsp:txBody>
      <dsp:txXfrm>
        <a:off x="3097320" y="1518288"/>
        <a:ext cx="2571406" cy="473469"/>
      </dsp:txXfrm>
    </dsp:sp>
    <dsp:sp modelId="{82A11737-9023-466B-8B12-FE3ABDDBDDC0}">
      <dsp:nvSpPr>
        <dsp:cNvPr id="0" name=""/>
        <dsp:cNvSpPr/>
      </dsp:nvSpPr>
      <dsp:spPr>
        <a:xfrm>
          <a:off x="2903773" y="2281954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595752-FFCB-4947-B275-AD0EB528E7F2}">
      <dsp:nvSpPr>
        <dsp:cNvPr id="0" name=""/>
        <dsp:cNvSpPr/>
      </dsp:nvSpPr>
      <dsp:spPr>
        <a:xfrm>
          <a:off x="3097320" y="1991758"/>
          <a:ext cx="2571406" cy="7835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1 specjalistyczny samochód ciężarowy do ratownictwa wodnego z napędem 4x4</a:t>
          </a:r>
        </a:p>
      </dsp:txBody>
      <dsp:txXfrm>
        <a:off x="3097320" y="1991758"/>
        <a:ext cx="2571406" cy="783511"/>
      </dsp:txXfrm>
    </dsp:sp>
    <dsp:sp modelId="{B6E8586F-CE44-4EAE-9203-9659CDEEAC70}">
      <dsp:nvSpPr>
        <dsp:cNvPr id="0" name=""/>
        <dsp:cNvSpPr/>
      </dsp:nvSpPr>
      <dsp:spPr>
        <a:xfrm>
          <a:off x="2903773" y="2910445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9C125E-0DF1-475D-811F-DAA31D97D3E4}">
      <dsp:nvSpPr>
        <dsp:cNvPr id="0" name=""/>
        <dsp:cNvSpPr/>
      </dsp:nvSpPr>
      <dsp:spPr>
        <a:xfrm>
          <a:off x="3097320" y="2775269"/>
          <a:ext cx="2571406" cy="473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1 duży samochód typu BUS</a:t>
          </a:r>
        </a:p>
      </dsp:txBody>
      <dsp:txXfrm>
        <a:off x="3097320" y="2775269"/>
        <a:ext cx="2571406" cy="473469"/>
      </dsp:txXfrm>
    </dsp:sp>
    <dsp:sp modelId="{96DDCE89-B21A-4D9A-B02A-045A3AD0246A}">
      <dsp:nvSpPr>
        <dsp:cNvPr id="0" name=""/>
        <dsp:cNvSpPr/>
      </dsp:nvSpPr>
      <dsp:spPr>
        <a:xfrm>
          <a:off x="2903773" y="3383915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BA07E0-49E3-49B0-B51D-F6502DF5C0B2}">
      <dsp:nvSpPr>
        <dsp:cNvPr id="0" name=""/>
        <dsp:cNvSpPr/>
      </dsp:nvSpPr>
      <dsp:spPr>
        <a:xfrm>
          <a:off x="3097320" y="3248739"/>
          <a:ext cx="2571406" cy="473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2 małe samochody typu BUS</a:t>
          </a:r>
          <a:endParaRPr lang="pl-PL" sz="1400" kern="1200" dirty="0"/>
        </a:p>
      </dsp:txBody>
      <dsp:txXfrm>
        <a:off x="3097320" y="3248739"/>
        <a:ext cx="2571406" cy="473469"/>
      </dsp:txXfrm>
    </dsp:sp>
    <dsp:sp modelId="{4C0CE102-6D38-476B-B399-08D9B2464251}">
      <dsp:nvSpPr>
        <dsp:cNvPr id="0" name=""/>
        <dsp:cNvSpPr/>
      </dsp:nvSpPr>
      <dsp:spPr>
        <a:xfrm>
          <a:off x="2903773" y="3857384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37D0AD-1FD5-4DC4-98F5-07927FEE6FF8}">
      <dsp:nvSpPr>
        <dsp:cNvPr id="0" name=""/>
        <dsp:cNvSpPr/>
      </dsp:nvSpPr>
      <dsp:spPr>
        <a:xfrm>
          <a:off x="3097320" y="3722209"/>
          <a:ext cx="2571406" cy="473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2 samochody typu BUS z zabudową techniczną</a:t>
          </a:r>
        </a:p>
      </dsp:txBody>
      <dsp:txXfrm>
        <a:off x="3097320" y="3722209"/>
        <a:ext cx="2571406" cy="473469"/>
      </dsp:txXfrm>
    </dsp:sp>
    <dsp:sp modelId="{1CF9A197-228C-4FB4-84C1-5E15E9031306}">
      <dsp:nvSpPr>
        <dsp:cNvPr id="0" name=""/>
        <dsp:cNvSpPr/>
      </dsp:nvSpPr>
      <dsp:spPr>
        <a:xfrm>
          <a:off x="2903773" y="4330854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C80E4B-9EA6-424F-AFBC-661BEC617ADD}">
      <dsp:nvSpPr>
        <dsp:cNvPr id="0" name=""/>
        <dsp:cNvSpPr/>
      </dsp:nvSpPr>
      <dsp:spPr>
        <a:xfrm>
          <a:off x="3097320" y="4195678"/>
          <a:ext cx="2571406" cy="473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1 samochód osobowy specjalistyczny</a:t>
          </a:r>
        </a:p>
      </dsp:txBody>
      <dsp:txXfrm>
        <a:off x="3097320" y="4195678"/>
        <a:ext cx="2571406" cy="473469"/>
      </dsp:txXfrm>
    </dsp:sp>
    <dsp:sp modelId="{6D5052EB-2CF1-4203-AFF0-7F5D5F4268FA}">
      <dsp:nvSpPr>
        <dsp:cNvPr id="0" name=""/>
        <dsp:cNvSpPr/>
      </dsp:nvSpPr>
      <dsp:spPr>
        <a:xfrm>
          <a:off x="5806974" y="584355"/>
          <a:ext cx="2764952" cy="3252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69F2C8-50BD-4127-B0A9-E601188B61AB}">
      <dsp:nvSpPr>
        <dsp:cNvPr id="0" name=""/>
        <dsp:cNvSpPr/>
      </dsp:nvSpPr>
      <dsp:spPr>
        <a:xfrm>
          <a:off x="5806974" y="706520"/>
          <a:ext cx="203123" cy="20312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F68A12-9364-4EA5-8D3A-DC47729EF7FC}">
      <dsp:nvSpPr>
        <dsp:cNvPr id="0" name=""/>
        <dsp:cNvSpPr/>
      </dsp:nvSpPr>
      <dsp:spPr>
        <a:xfrm>
          <a:off x="5806974" y="0"/>
          <a:ext cx="2764952" cy="584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3. Łodzie ratownicze wraz ze dodatkowym sprzętem</a:t>
          </a:r>
          <a:endParaRPr lang="pl-PL" sz="1600" kern="1200" dirty="0"/>
        </a:p>
      </dsp:txBody>
      <dsp:txXfrm>
        <a:off x="5806974" y="0"/>
        <a:ext cx="2764952" cy="584355"/>
      </dsp:txXfrm>
    </dsp:sp>
    <dsp:sp modelId="{A885E526-4118-496B-B4C0-2BEC7052F45E}">
      <dsp:nvSpPr>
        <dsp:cNvPr id="0" name=""/>
        <dsp:cNvSpPr/>
      </dsp:nvSpPr>
      <dsp:spPr>
        <a:xfrm>
          <a:off x="5806974" y="1179994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08F012-6B13-4BAA-B2DD-B61AFF5DF2B5}">
      <dsp:nvSpPr>
        <dsp:cNvPr id="0" name=""/>
        <dsp:cNvSpPr/>
      </dsp:nvSpPr>
      <dsp:spPr>
        <a:xfrm>
          <a:off x="6000520" y="1044819"/>
          <a:ext cx="2571406" cy="473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3 łodzie ratownicze z opuszczanym pokładem dziobowym</a:t>
          </a:r>
        </a:p>
      </dsp:txBody>
      <dsp:txXfrm>
        <a:off x="6000520" y="1044819"/>
        <a:ext cx="2571406" cy="473469"/>
      </dsp:txXfrm>
    </dsp:sp>
    <dsp:sp modelId="{15924911-E169-4D1B-A6FB-4E1AFC08C896}">
      <dsp:nvSpPr>
        <dsp:cNvPr id="0" name=""/>
        <dsp:cNvSpPr/>
      </dsp:nvSpPr>
      <dsp:spPr>
        <a:xfrm>
          <a:off x="5806974" y="1782607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D03C4C-6CAE-4B79-ACA8-2238EC72EE08}">
      <dsp:nvSpPr>
        <dsp:cNvPr id="0" name=""/>
        <dsp:cNvSpPr/>
      </dsp:nvSpPr>
      <dsp:spPr>
        <a:xfrm>
          <a:off x="6000520" y="1518288"/>
          <a:ext cx="2571406" cy="731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3 łodzie motorowe z przyczepami </a:t>
          </a:r>
          <a:r>
            <a:rPr lang="pl-PL" sz="1400" kern="1200" dirty="0" err="1"/>
            <a:t>podłodziowymi</a:t>
          </a:r>
          <a:endParaRPr lang="pl-PL" sz="1400" kern="1200" dirty="0"/>
        </a:p>
      </dsp:txBody>
      <dsp:txXfrm>
        <a:off x="6000520" y="1518288"/>
        <a:ext cx="2571406" cy="731756"/>
      </dsp:txXfrm>
    </dsp:sp>
    <dsp:sp modelId="{D97E8683-2FF5-4F06-A681-892A68F52907}">
      <dsp:nvSpPr>
        <dsp:cNvPr id="0" name=""/>
        <dsp:cNvSpPr/>
      </dsp:nvSpPr>
      <dsp:spPr>
        <a:xfrm>
          <a:off x="5806974" y="2385221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62D1A3-32C9-4997-8B98-790CC93A5BA8}">
      <dsp:nvSpPr>
        <dsp:cNvPr id="0" name=""/>
        <dsp:cNvSpPr/>
      </dsp:nvSpPr>
      <dsp:spPr>
        <a:xfrm>
          <a:off x="6000520" y="2250045"/>
          <a:ext cx="2571406" cy="473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1 łódź wiosłowa ratownicza</a:t>
          </a:r>
        </a:p>
      </dsp:txBody>
      <dsp:txXfrm>
        <a:off x="6000520" y="2250045"/>
        <a:ext cx="2571406" cy="473469"/>
      </dsp:txXfrm>
    </dsp:sp>
    <dsp:sp modelId="{421BE3D7-19AC-4CDE-A7EE-ED798D0FDB7E}">
      <dsp:nvSpPr>
        <dsp:cNvPr id="0" name=""/>
        <dsp:cNvSpPr/>
      </dsp:nvSpPr>
      <dsp:spPr>
        <a:xfrm>
          <a:off x="5806974" y="2858690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68356C-12FF-4C3D-9CBA-92699F957727}">
      <dsp:nvSpPr>
        <dsp:cNvPr id="0" name=""/>
        <dsp:cNvSpPr/>
      </dsp:nvSpPr>
      <dsp:spPr>
        <a:xfrm>
          <a:off x="6000520" y="2723515"/>
          <a:ext cx="2571406" cy="473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6 kajaków ratowniczych</a:t>
          </a:r>
        </a:p>
      </dsp:txBody>
      <dsp:txXfrm>
        <a:off x="6000520" y="2723515"/>
        <a:ext cx="2571406" cy="473469"/>
      </dsp:txXfrm>
    </dsp:sp>
    <dsp:sp modelId="{35822FD0-E096-4970-8AE0-03766424E396}">
      <dsp:nvSpPr>
        <dsp:cNvPr id="0" name=""/>
        <dsp:cNvSpPr/>
      </dsp:nvSpPr>
      <dsp:spPr>
        <a:xfrm>
          <a:off x="5806974" y="3332160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AD072C-4650-4D3B-8275-FABF4B180ABC}">
      <dsp:nvSpPr>
        <dsp:cNvPr id="0" name=""/>
        <dsp:cNvSpPr/>
      </dsp:nvSpPr>
      <dsp:spPr>
        <a:xfrm>
          <a:off x="6000520" y="3196984"/>
          <a:ext cx="2571406" cy="473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1 skuter wodny (3-osobowy) z przyczepą</a:t>
          </a:r>
        </a:p>
      </dsp:txBody>
      <dsp:txXfrm>
        <a:off x="6000520" y="3196984"/>
        <a:ext cx="2571406" cy="473469"/>
      </dsp:txXfrm>
    </dsp:sp>
    <dsp:sp modelId="{F4D0374B-7F6A-4858-A614-26D7C662E5EB}">
      <dsp:nvSpPr>
        <dsp:cNvPr id="0" name=""/>
        <dsp:cNvSpPr/>
      </dsp:nvSpPr>
      <dsp:spPr>
        <a:xfrm>
          <a:off x="5806974" y="3805629"/>
          <a:ext cx="203118" cy="203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E1FB55-3CC7-4A96-B4A5-2D58C3FFE125}">
      <dsp:nvSpPr>
        <dsp:cNvPr id="0" name=""/>
        <dsp:cNvSpPr/>
      </dsp:nvSpPr>
      <dsp:spPr>
        <a:xfrm>
          <a:off x="6000520" y="3670454"/>
          <a:ext cx="2571406" cy="473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1 platforma ratownicza do skutera </a:t>
          </a:r>
        </a:p>
      </dsp:txBody>
      <dsp:txXfrm>
        <a:off x="6000520" y="3670454"/>
        <a:ext cx="2571406" cy="4734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1795A-55CE-4590-9231-D0880495891D}">
      <dsp:nvSpPr>
        <dsp:cNvPr id="0" name=""/>
        <dsp:cNvSpPr/>
      </dsp:nvSpPr>
      <dsp:spPr>
        <a:xfrm>
          <a:off x="214405" y="555198"/>
          <a:ext cx="2626996" cy="309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8DD37-69DC-44F8-A077-0CC7F1BAD201}">
      <dsp:nvSpPr>
        <dsp:cNvPr id="0" name=""/>
        <dsp:cNvSpPr/>
      </dsp:nvSpPr>
      <dsp:spPr>
        <a:xfrm>
          <a:off x="214405" y="671268"/>
          <a:ext cx="192988" cy="19298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88FB4D-E170-4304-8063-BA9B8D6F4716}">
      <dsp:nvSpPr>
        <dsp:cNvPr id="0" name=""/>
        <dsp:cNvSpPr/>
      </dsp:nvSpPr>
      <dsp:spPr>
        <a:xfrm>
          <a:off x="214405" y="0"/>
          <a:ext cx="2626996" cy="555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/>
            <a:t>4. Sprzęt medyczny</a:t>
          </a:r>
        </a:p>
      </dsp:txBody>
      <dsp:txXfrm>
        <a:off x="214405" y="0"/>
        <a:ext cx="2626996" cy="555198"/>
      </dsp:txXfrm>
    </dsp:sp>
    <dsp:sp modelId="{228E94AC-8734-4EEA-9322-F816A3BF381C}">
      <dsp:nvSpPr>
        <dsp:cNvPr id="0" name=""/>
        <dsp:cNvSpPr/>
      </dsp:nvSpPr>
      <dsp:spPr>
        <a:xfrm>
          <a:off x="214405" y="1121119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F4F433-C2DE-4F48-B821-1EEFF8936CD1}">
      <dsp:nvSpPr>
        <dsp:cNvPr id="0" name=""/>
        <dsp:cNvSpPr/>
      </dsp:nvSpPr>
      <dsp:spPr>
        <a:xfrm>
          <a:off x="398295" y="992688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13 defibrylatorów AED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400" kern="1200" dirty="0"/>
        </a:p>
      </dsp:txBody>
      <dsp:txXfrm>
        <a:off x="398295" y="992688"/>
        <a:ext cx="2443106" cy="449845"/>
      </dsp:txXfrm>
    </dsp:sp>
    <dsp:sp modelId="{298C4540-B3F3-4AE9-AE6D-E0D402C0D761}">
      <dsp:nvSpPr>
        <dsp:cNvPr id="0" name=""/>
        <dsp:cNvSpPr/>
      </dsp:nvSpPr>
      <dsp:spPr>
        <a:xfrm>
          <a:off x="214405" y="1570965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F66708-2D07-4BD0-934E-1F1A71DC7C41}">
      <dsp:nvSpPr>
        <dsp:cNvPr id="0" name=""/>
        <dsp:cNvSpPr/>
      </dsp:nvSpPr>
      <dsp:spPr>
        <a:xfrm>
          <a:off x="398295" y="1442534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2 defibrylatory AED z funkcją monitorowania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400" kern="1200" dirty="0"/>
        </a:p>
      </dsp:txBody>
      <dsp:txXfrm>
        <a:off x="398295" y="1442534"/>
        <a:ext cx="2443106" cy="449845"/>
      </dsp:txXfrm>
    </dsp:sp>
    <dsp:sp modelId="{1D85C813-708C-4E6D-9FDC-6AF452924CF6}">
      <dsp:nvSpPr>
        <dsp:cNvPr id="0" name=""/>
        <dsp:cNvSpPr/>
      </dsp:nvSpPr>
      <dsp:spPr>
        <a:xfrm>
          <a:off x="214405" y="2020811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657B1B-9680-4081-A81F-61AD436CEEE8}">
      <dsp:nvSpPr>
        <dsp:cNvPr id="0" name=""/>
        <dsp:cNvSpPr/>
      </dsp:nvSpPr>
      <dsp:spPr>
        <a:xfrm>
          <a:off x="398295" y="1892380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19 toreb/plecaków medycznych R1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400" kern="1200" dirty="0"/>
        </a:p>
      </dsp:txBody>
      <dsp:txXfrm>
        <a:off x="398295" y="1892380"/>
        <a:ext cx="2443106" cy="449845"/>
      </dsp:txXfrm>
    </dsp:sp>
    <dsp:sp modelId="{9BDEEF5B-C823-4E79-815A-EC7E26247B06}">
      <dsp:nvSpPr>
        <dsp:cNvPr id="0" name=""/>
        <dsp:cNvSpPr/>
      </dsp:nvSpPr>
      <dsp:spPr>
        <a:xfrm>
          <a:off x="214405" y="2470657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6F68A2-477A-456A-A0D9-9FA05A2A2DF9}">
      <dsp:nvSpPr>
        <dsp:cNvPr id="0" name=""/>
        <dsp:cNvSpPr/>
      </dsp:nvSpPr>
      <dsp:spPr>
        <a:xfrm>
          <a:off x="398295" y="2342226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2 fantomy (manekiny ratownicze)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400" kern="1200" dirty="0"/>
        </a:p>
      </dsp:txBody>
      <dsp:txXfrm>
        <a:off x="398295" y="2342226"/>
        <a:ext cx="2443106" cy="449845"/>
      </dsp:txXfrm>
    </dsp:sp>
    <dsp:sp modelId="{A022C1FD-3BB4-4590-9475-4CB64C9924FB}">
      <dsp:nvSpPr>
        <dsp:cNvPr id="0" name=""/>
        <dsp:cNvSpPr/>
      </dsp:nvSpPr>
      <dsp:spPr>
        <a:xfrm>
          <a:off x="214405" y="2920503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770C72-4D39-401E-AF75-41ADF4BABBCF}">
      <dsp:nvSpPr>
        <dsp:cNvPr id="0" name=""/>
        <dsp:cNvSpPr/>
      </dsp:nvSpPr>
      <dsp:spPr>
        <a:xfrm>
          <a:off x="398295" y="2792072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9 kamizelek taktyczno-medycznych</a:t>
          </a:r>
          <a:endParaRPr lang="pl-PL" sz="1400" kern="1200" dirty="0"/>
        </a:p>
      </dsp:txBody>
      <dsp:txXfrm>
        <a:off x="398295" y="2792072"/>
        <a:ext cx="2443106" cy="449845"/>
      </dsp:txXfrm>
    </dsp:sp>
    <dsp:sp modelId="{85FFC5B2-1BFC-4FC1-846E-C70420090A82}">
      <dsp:nvSpPr>
        <dsp:cNvPr id="0" name=""/>
        <dsp:cNvSpPr/>
      </dsp:nvSpPr>
      <dsp:spPr>
        <a:xfrm>
          <a:off x="2972751" y="555198"/>
          <a:ext cx="2626996" cy="309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6CA388-BA0C-42B4-A2AE-3D9EA00547D1}">
      <dsp:nvSpPr>
        <dsp:cNvPr id="0" name=""/>
        <dsp:cNvSpPr/>
      </dsp:nvSpPr>
      <dsp:spPr>
        <a:xfrm>
          <a:off x="2972751" y="671268"/>
          <a:ext cx="192988" cy="19298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08AD9D-FD57-406F-B797-B8105EE514BE}">
      <dsp:nvSpPr>
        <dsp:cNvPr id="0" name=""/>
        <dsp:cNvSpPr/>
      </dsp:nvSpPr>
      <dsp:spPr>
        <a:xfrm>
          <a:off x="2972751" y="0"/>
          <a:ext cx="2626996" cy="555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/>
            <a:t>5. Silniki i urządzenia pływające</a:t>
          </a:r>
          <a:endParaRPr lang="pl-PL" sz="1400" kern="1200" dirty="0"/>
        </a:p>
      </dsp:txBody>
      <dsp:txXfrm>
        <a:off x="2972751" y="0"/>
        <a:ext cx="2626996" cy="555198"/>
      </dsp:txXfrm>
    </dsp:sp>
    <dsp:sp modelId="{A491380B-88A9-44CE-BF6C-2BB3424836E8}">
      <dsp:nvSpPr>
        <dsp:cNvPr id="0" name=""/>
        <dsp:cNvSpPr/>
      </dsp:nvSpPr>
      <dsp:spPr>
        <a:xfrm>
          <a:off x="2972751" y="1121119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E0D6F6-4E79-4129-B4B6-3CCAAB54B035}">
      <dsp:nvSpPr>
        <dsp:cNvPr id="0" name=""/>
        <dsp:cNvSpPr/>
      </dsp:nvSpPr>
      <dsp:spPr>
        <a:xfrm>
          <a:off x="3156641" y="992688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3 silniki zaburtowe (60 KM)</a:t>
          </a:r>
        </a:p>
      </dsp:txBody>
      <dsp:txXfrm>
        <a:off x="3156641" y="992688"/>
        <a:ext cx="2443106" cy="449845"/>
      </dsp:txXfrm>
    </dsp:sp>
    <dsp:sp modelId="{BFD2AD47-05DA-49D4-970C-9714429764D3}">
      <dsp:nvSpPr>
        <dsp:cNvPr id="0" name=""/>
        <dsp:cNvSpPr/>
      </dsp:nvSpPr>
      <dsp:spPr>
        <a:xfrm>
          <a:off x="2972751" y="1570965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0D604F-2AD1-4E92-A8A9-7756311FB2A0}">
      <dsp:nvSpPr>
        <dsp:cNvPr id="0" name=""/>
        <dsp:cNvSpPr/>
      </dsp:nvSpPr>
      <dsp:spPr>
        <a:xfrm>
          <a:off x="3156641" y="1442534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1 silnik zaburtowy (20 KM)</a:t>
          </a:r>
        </a:p>
      </dsp:txBody>
      <dsp:txXfrm>
        <a:off x="3156641" y="1442534"/>
        <a:ext cx="2443106" cy="449845"/>
      </dsp:txXfrm>
    </dsp:sp>
    <dsp:sp modelId="{112A6D87-21DC-42F9-BFEA-413CC7C92630}">
      <dsp:nvSpPr>
        <dsp:cNvPr id="0" name=""/>
        <dsp:cNvSpPr/>
      </dsp:nvSpPr>
      <dsp:spPr>
        <a:xfrm>
          <a:off x="2972751" y="2020811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300FE-8C2B-4D3E-8729-764752B151D9}">
      <dsp:nvSpPr>
        <dsp:cNvPr id="0" name=""/>
        <dsp:cNvSpPr/>
      </dsp:nvSpPr>
      <dsp:spPr>
        <a:xfrm>
          <a:off x="3156641" y="1892380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2 maski nurkowe pełnotwarzowe</a:t>
          </a:r>
          <a:endParaRPr lang="pl-PL" sz="1400" kern="1200" dirty="0"/>
        </a:p>
      </dsp:txBody>
      <dsp:txXfrm>
        <a:off x="3156641" y="1892380"/>
        <a:ext cx="2443106" cy="449845"/>
      </dsp:txXfrm>
    </dsp:sp>
    <dsp:sp modelId="{F70CDA45-4DB5-44B4-9125-46F4B6373F57}">
      <dsp:nvSpPr>
        <dsp:cNvPr id="0" name=""/>
        <dsp:cNvSpPr/>
      </dsp:nvSpPr>
      <dsp:spPr>
        <a:xfrm>
          <a:off x="2972751" y="2470657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E4DEDC-E799-4143-802D-0C7BE96FE01E}">
      <dsp:nvSpPr>
        <dsp:cNvPr id="0" name=""/>
        <dsp:cNvSpPr/>
      </dsp:nvSpPr>
      <dsp:spPr>
        <a:xfrm>
          <a:off x="3156641" y="2342226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4 pływające liny asekuracyjne na bębnie-kołowrocie</a:t>
          </a:r>
          <a:endParaRPr lang="pl-PL" sz="1400" kern="1200" dirty="0"/>
        </a:p>
      </dsp:txBody>
      <dsp:txXfrm>
        <a:off x="3156641" y="2342226"/>
        <a:ext cx="2443106" cy="449845"/>
      </dsp:txXfrm>
    </dsp:sp>
    <dsp:sp modelId="{225FF3B6-E65E-4F9A-98A5-4103A3B764C1}">
      <dsp:nvSpPr>
        <dsp:cNvPr id="0" name=""/>
        <dsp:cNvSpPr/>
      </dsp:nvSpPr>
      <dsp:spPr>
        <a:xfrm>
          <a:off x="2972751" y="2920503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A3D4C1-9178-4392-9024-6C9455C82BC4}">
      <dsp:nvSpPr>
        <dsp:cNvPr id="0" name=""/>
        <dsp:cNvSpPr/>
      </dsp:nvSpPr>
      <dsp:spPr>
        <a:xfrm>
          <a:off x="3156641" y="2792072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34 pasy ratownicze typu „Węgorz”</a:t>
          </a:r>
          <a:endParaRPr lang="pl-PL" sz="1400" kern="1200" dirty="0"/>
        </a:p>
      </dsp:txBody>
      <dsp:txXfrm>
        <a:off x="3156641" y="2792072"/>
        <a:ext cx="2443106" cy="449845"/>
      </dsp:txXfrm>
    </dsp:sp>
    <dsp:sp modelId="{78EE040B-20FE-41A2-8598-1AAF5498DCEC}">
      <dsp:nvSpPr>
        <dsp:cNvPr id="0" name=""/>
        <dsp:cNvSpPr/>
      </dsp:nvSpPr>
      <dsp:spPr>
        <a:xfrm>
          <a:off x="2972751" y="3370349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FA45F3-00F4-45FD-9F3C-A98983CA6650}">
      <dsp:nvSpPr>
        <dsp:cNvPr id="0" name=""/>
        <dsp:cNvSpPr/>
      </dsp:nvSpPr>
      <dsp:spPr>
        <a:xfrm>
          <a:off x="3156641" y="3241918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8 zasobników z odblaskową liną 100 m x 10 mm</a:t>
          </a:r>
          <a:endParaRPr lang="pl-PL" sz="1400" kern="1200" dirty="0"/>
        </a:p>
      </dsp:txBody>
      <dsp:txXfrm>
        <a:off x="3156641" y="3241918"/>
        <a:ext cx="2443106" cy="449845"/>
      </dsp:txXfrm>
    </dsp:sp>
    <dsp:sp modelId="{A0B6C86D-6E79-4D50-960C-F24582238CF6}">
      <dsp:nvSpPr>
        <dsp:cNvPr id="0" name=""/>
        <dsp:cNvSpPr/>
      </dsp:nvSpPr>
      <dsp:spPr>
        <a:xfrm>
          <a:off x="2972751" y="3820194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CBCDC4-1131-47BD-9E83-74A558DEC69B}">
      <dsp:nvSpPr>
        <dsp:cNvPr id="0" name=""/>
        <dsp:cNvSpPr/>
      </dsp:nvSpPr>
      <dsp:spPr>
        <a:xfrm>
          <a:off x="3156641" y="3691763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2 rzutki ratownicze rękawowe 25 m</a:t>
          </a:r>
          <a:endParaRPr lang="pl-PL" sz="1400" kern="1200" dirty="0"/>
        </a:p>
      </dsp:txBody>
      <dsp:txXfrm>
        <a:off x="3156641" y="3691763"/>
        <a:ext cx="2443106" cy="449845"/>
      </dsp:txXfrm>
    </dsp:sp>
    <dsp:sp modelId="{AC9752AD-7CB3-458E-BDE5-69861E6632A9}">
      <dsp:nvSpPr>
        <dsp:cNvPr id="0" name=""/>
        <dsp:cNvSpPr/>
      </dsp:nvSpPr>
      <dsp:spPr>
        <a:xfrm>
          <a:off x="2972751" y="4270040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89405C-E26B-418F-BE42-A79AB823CA59}">
      <dsp:nvSpPr>
        <dsp:cNvPr id="0" name=""/>
        <dsp:cNvSpPr/>
      </dsp:nvSpPr>
      <dsp:spPr>
        <a:xfrm>
          <a:off x="3156641" y="4141609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2 koła ratunkowe z zasobnikami</a:t>
          </a:r>
          <a:endParaRPr lang="pl-PL" sz="1400" kern="1200" dirty="0"/>
        </a:p>
      </dsp:txBody>
      <dsp:txXfrm>
        <a:off x="3156641" y="4141609"/>
        <a:ext cx="2443106" cy="449845"/>
      </dsp:txXfrm>
    </dsp:sp>
    <dsp:sp modelId="{6D5052EB-2CF1-4203-AFF0-7F5D5F4268FA}">
      <dsp:nvSpPr>
        <dsp:cNvPr id="0" name=""/>
        <dsp:cNvSpPr/>
      </dsp:nvSpPr>
      <dsp:spPr>
        <a:xfrm>
          <a:off x="5731098" y="555198"/>
          <a:ext cx="2626996" cy="309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69F2C8-50BD-4127-B0A9-E601188B61AB}">
      <dsp:nvSpPr>
        <dsp:cNvPr id="0" name=""/>
        <dsp:cNvSpPr/>
      </dsp:nvSpPr>
      <dsp:spPr>
        <a:xfrm>
          <a:off x="5731098" y="671268"/>
          <a:ext cx="192988" cy="19298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F68A12-9364-4EA5-8D3A-DC47729EF7FC}">
      <dsp:nvSpPr>
        <dsp:cNvPr id="0" name=""/>
        <dsp:cNvSpPr/>
      </dsp:nvSpPr>
      <dsp:spPr>
        <a:xfrm>
          <a:off x="5731098" y="0"/>
          <a:ext cx="2626996" cy="555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/>
            <a:t>6. Łączność i monitoring</a:t>
          </a:r>
          <a:endParaRPr lang="pl-PL" sz="1400" kern="1200" dirty="0"/>
        </a:p>
      </dsp:txBody>
      <dsp:txXfrm>
        <a:off x="5731098" y="0"/>
        <a:ext cx="2626996" cy="555198"/>
      </dsp:txXfrm>
    </dsp:sp>
    <dsp:sp modelId="{A885E526-4118-496B-B4C0-2BEC7052F45E}">
      <dsp:nvSpPr>
        <dsp:cNvPr id="0" name=""/>
        <dsp:cNvSpPr/>
      </dsp:nvSpPr>
      <dsp:spPr>
        <a:xfrm>
          <a:off x="5731098" y="1121119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08F012-6B13-4BAA-B2DD-B61AFF5DF2B5}">
      <dsp:nvSpPr>
        <dsp:cNvPr id="0" name=""/>
        <dsp:cNvSpPr/>
      </dsp:nvSpPr>
      <dsp:spPr>
        <a:xfrm>
          <a:off x="5914987" y="992688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9 radiotelefonów cyfrowych stacjonarnych</a:t>
          </a:r>
        </a:p>
      </dsp:txBody>
      <dsp:txXfrm>
        <a:off x="5914987" y="992688"/>
        <a:ext cx="2443106" cy="449845"/>
      </dsp:txXfrm>
    </dsp:sp>
    <dsp:sp modelId="{153FA17D-D7A8-4812-9E98-4B399B650DFA}">
      <dsp:nvSpPr>
        <dsp:cNvPr id="0" name=""/>
        <dsp:cNvSpPr/>
      </dsp:nvSpPr>
      <dsp:spPr>
        <a:xfrm>
          <a:off x="5731098" y="1570965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23F953-7929-4BFA-96BC-1B4CB90B7310}">
      <dsp:nvSpPr>
        <dsp:cNvPr id="0" name=""/>
        <dsp:cNvSpPr/>
      </dsp:nvSpPr>
      <dsp:spPr>
        <a:xfrm>
          <a:off x="5914987" y="1442534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28 radiotelefonów cyfrowych przenośnych</a:t>
          </a:r>
        </a:p>
      </dsp:txBody>
      <dsp:txXfrm>
        <a:off x="5914987" y="1442534"/>
        <a:ext cx="2443106" cy="449845"/>
      </dsp:txXfrm>
    </dsp:sp>
    <dsp:sp modelId="{7ACB67C8-06F6-4E77-AFBB-A2C4B29C0BD6}">
      <dsp:nvSpPr>
        <dsp:cNvPr id="0" name=""/>
        <dsp:cNvSpPr/>
      </dsp:nvSpPr>
      <dsp:spPr>
        <a:xfrm>
          <a:off x="5731098" y="2020811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7C3266-D190-4613-AF44-EC3E202BF1E5}">
      <dsp:nvSpPr>
        <dsp:cNvPr id="0" name=""/>
        <dsp:cNvSpPr/>
      </dsp:nvSpPr>
      <dsp:spPr>
        <a:xfrm>
          <a:off x="5914987" y="1892380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1 dron z kamerą termowizyjną</a:t>
          </a:r>
        </a:p>
      </dsp:txBody>
      <dsp:txXfrm>
        <a:off x="5914987" y="1892380"/>
        <a:ext cx="2443106" cy="449845"/>
      </dsp:txXfrm>
    </dsp:sp>
    <dsp:sp modelId="{B126B5F0-AAE4-4EDA-91E7-F0E06FD30A80}">
      <dsp:nvSpPr>
        <dsp:cNvPr id="0" name=""/>
        <dsp:cNvSpPr/>
      </dsp:nvSpPr>
      <dsp:spPr>
        <a:xfrm>
          <a:off x="5731098" y="2470657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960DA1-0ACA-482E-862E-C7F76536A389}">
      <dsp:nvSpPr>
        <dsp:cNvPr id="0" name=""/>
        <dsp:cNvSpPr/>
      </dsp:nvSpPr>
      <dsp:spPr>
        <a:xfrm>
          <a:off x="5914987" y="2342226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9 lornetek z termowizją</a:t>
          </a:r>
        </a:p>
      </dsp:txBody>
      <dsp:txXfrm>
        <a:off x="5914987" y="2342226"/>
        <a:ext cx="2443106" cy="449845"/>
      </dsp:txXfrm>
    </dsp:sp>
    <dsp:sp modelId="{1F50D2FF-F148-4911-9929-C7D612F678BD}">
      <dsp:nvSpPr>
        <dsp:cNvPr id="0" name=""/>
        <dsp:cNvSpPr/>
      </dsp:nvSpPr>
      <dsp:spPr>
        <a:xfrm>
          <a:off x="5731098" y="2920503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515434-5629-472C-8A6E-F2BB28BB5F37}">
      <dsp:nvSpPr>
        <dsp:cNvPr id="0" name=""/>
        <dsp:cNvSpPr/>
      </dsp:nvSpPr>
      <dsp:spPr>
        <a:xfrm>
          <a:off x="5914987" y="2792072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8 lornetek 10x50</a:t>
          </a:r>
        </a:p>
      </dsp:txBody>
      <dsp:txXfrm>
        <a:off x="5914987" y="2792072"/>
        <a:ext cx="2443106" cy="449845"/>
      </dsp:txXfrm>
    </dsp:sp>
    <dsp:sp modelId="{BC131AA3-93E8-4155-BC51-79BDBE72180D}">
      <dsp:nvSpPr>
        <dsp:cNvPr id="0" name=""/>
        <dsp:cNvSpPr/>
      </dsp:nvSpPr>
      <dsp:spPr>
        <a:xfrm>
          <a:off x="5731098" y="3370349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9A2F0E-CC3B-491F-AEF7-E82FFF027E5E}">
      <dsp:nvSpPr>
        <dsp:cNvPr id="0" name=""/>
        <dsp:cNvSpPr/>
      </dsp:nvSpPr>
      <dsp:spPr>
        <a:xfrm>
          <a:off x="5914987" y="3241918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6 monokularowych termowizorów obserwacyjnych</a:t>
          </a:r>
        </a:p>
      </dsp:txBody>
      <dsp:txXfrm>
        <a:off x="5914987" y="3241918"/>
        <a:ext cx="2443106" cy="449845"/>
      </dsp:txXfrm>
    </dsp:sp>
    <dsp:sp modelId="{F0A7BFE3-5978-4DB9-9050-A610C4827A14}">
      <dsp:nvSpPr>
        <dsp:cNvPr id="0" name=""/>
        <dsp:cNvSpPr/>
      </dsp:nvSpPr>
      <dsp:spPr>
        <a:xfrm>
          <a:off x="5731098" y="3820194"/>
          <a:ext cx="192983" cy="192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68374A-E347-43EA-B88A-95DD0528C262}">
      <dsp:nvSpPr>
        <dsp:cNvPr id="0" name=""/>
        <dsp:cNvSpPr/>
      </dsp:nvSpPr>
      <dsp:spPr>
        <a:xfrm>
          <a:off x="5914987" y="3691763"/>
          <a:ext cx="2443106" cy="449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7 kasków na quady </a:t>
          </a:r>
          <a:r>
            <a:rPr lang="pl-PL" sz="1400" kern="1200"/>
            <a:t>z komunikacją</a:t>
          </a:r>
          <a:endParaRPr lang="pl-PL" sz="1400" kern="1200" dirty="0"/>
        </a:p>
      </dsp:txBody>
      <dsp:txXfrm>
        <a:off x="5914987" y="3691763"/>
        <a:ext cx="2443106" cy="4498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1795A-55CE-4590-9231-D0880495891D}">
      <dsp:nvSpPr>
        <dsp:cNvPr id="0" name=""/>
        <dsp:cNvSpPr/>
      </dsp:nvSpPr>
      <dsp:spPr>
        <a:xfrm>
          <a:off x="168237" y="370638"/>
          <a:ext cx="2546107" cy="2370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8DD37-69DC-44F8-A077-0CC7F1BAD201}">
      <dsp:nvSpPr>
        <dsp:cNvPr id="0" name=""/>
        <dsp:cNvSpPr/>
      </dsp:nvSpPr>
      <dsp:spPr>
        <a:xfrm>
          <a:off x="255520" y="412944"/>
          <a:ext cx="127573" cy="1275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88FB4D-E170-4304-8063-BA9B8D6F4716}">
      <dsp:nvSpPr>
        <dsp:cNvPr id="0" name=""/>
        <dsp:cNvSpPr/>
      </dsp:nvSpPr>
      <dsp:spPr>
        <a:xfrm>
          <a:off x="183562" y="0"/>
          <a:ext cx="3709264" cy="483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/>
            <a:t>7. Odzież i wyposażenie ratowników</a:t>
          </a:r>
        </a:p>
      </dsp:txBody>
      <dsp:txXfrm>
        <a:off x="183562" y="0"/>
        <a:ext cx="3709264" cy="483228"/>
      </dsp:txXfrm>
    </dsp:sp>
    <dsp:sp modelId="{386EE4E6-2926-4DD7-B15A-FE678580D4F1}">
      <dsp:nvSpPr>
        <dsp:cNvPr id="0" name=""/>
        <dsp:cNvSpPr/>
      </dsp:nvSpPr>
      <dsp:spPr>
        <a:xfrm>
          <a:off x="0" y="875978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9D3007-550B-4380-BB25-46A5BE588CDA}">
      <dsp:nvSpPr>
        <dsp:cNvPr id="0" name=""/>
        <dsp:cNvSpPr/>
      </dsp:nvSpPr>
      <dsp:spPr>
        <a:xfrm>
          <a:off x="192186" y="825311"/>
          <a:ext cx="2563875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21 kombinezonów suchych</a:t>
          </a:r>
        </a:p>
      </dsp:txBody>
      <dsp:txXfrm>
        <a:off x="192186" y="825311"/>
        <a:ext cx="2563875" cy="297365"/>
      </dsp:txXfrm>
    </dsp:sp>
    <dsp:sp modelId="{B7C21B18-28F8-40E8-BA0B-956F159AFCCA}">
      <dsp:nvSpPr>
        <dsp:cNvPr id="0" name=""/>
        <dsp:cNvSpPr/>
      </dsp:nvSpPr>
      <dsp:spPr>
        <a:xfrm>
          <a:off x="0" y="1181970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0B5A39-0EFC-4ADC-85E6-77DBABAA2D01}">
      <dsp:nvSpPr>
        <dsp:cNvPr id="0" name=""/>
        <dsp:cNvSpPr/>
      </dsp:nvSpPr>
      <dsp:spPr>
        <a:xfrm>
          <a:off x="192186" y="1122677"/>
          <a:ext cx="2563875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41 skafandrów neoprenowych („mokrych”) RATOWNIK</a:t>
          </a:r>
        </a:p>
      </dsp:txBody>
      <dsp:txXfrm>
        <a:off x="192186" y="1122677"/>
        <a:ext cx="2563875" cy="297365"/>
      </dsp:txXfrm>
    </dsp:sp>
    <dsp:sp modelId="{561DE30E-9E06-4E28-A09F-CEDA1AE6E55B}">
      <dsp:nvSpPr>
        <dsp:cNvPr id="0" name=""/>
        <dsp:cNvSpPr/>
      </dsp:nvSpPr>
      <dsp:spPr>
        <a:xfrm>
          <a:off x="0" y="1496174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DDC818-C9B4-42DB-8893-72851F89AB50}">
      <dsp:nvSpPr>
        <dsp:cNvPr id="0" name=""/>
        <dsp:cNvSpPr/>
      </dsp:nvSpPr>
      <dsp:spPr>
        <a:xfrm>
          <a:off x="192186" y="1420042"/>
          <a:ext cx="2563875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32 kombinezony dla Grup Poszukiwawczo-Ratowniczych</a:t>
          </a:r>
        </a:p>
      </dsp:txBody>
      <dsp:txXfrm>
        <a:off x="192186" y="1420042"/>
        <a:ext cx="2563875" cy="297365"/>
      </dsp:txXfrm>
    </dsp:sp>
    <dsp:sp modelId="{CCDF129C-BE9A-4D70-B085-118851E8F636}">
      <dsp:nvSpPr>
        <dsp:cNvPr id="0" name=""/>
        <dsp:cNvSpPr/>
      </dsp:nvSpPr>
      <dsp:spPr>
        <a:xfrm>
          <a:off x="0" y="1793540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2580DB-1888-4FCF-8339-B2C603E3849F}">
      <dsp:nvSpPr>
        <dsp:cNvPr id="0" name=""/>
        <dsp:cNvSpPr/>
      </dsp:nvSpPr>
      <dsp:spPr>
        <a:xfrm>
          <a:off x="192186" y="1717408"/>
          <a:ext cx="2563875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16 kasków do ratownictwa wodno-lodowego</a:t>
          </a:r>
        </a:p>
      </dsp:txBody>
      <dsp:txXfrm>
        <a:off x="192186" y="1717408"/>
        <a:ext cx="2563875" cy="297365"/>
      </dsp:txXfrm>
    </dsp:sp>
    <dsp:sp modelId="{4E1B79F0-09B6-472B-8A0C-B15F1A88F5A0}">
      <dsp:nvSpPr>
        <dsp:cNvPr id="0" name=""/>
        <dsp:cNvSpPr/>
      </dsp:nvSpPr>
      <dsp:spPr>
        <a:xfrm>
          <a:off x="0" y="2090905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BC494A-BA20-461A-9B8E-3342D14DAAC8}">
      <dsp:nvSpPr>
        <dsp:cNvPr id="0" name=""/>
        <dsp:cNvSpPr/>
      </dsp:nvSpPr>
      <dsp:spPr>
        <a:xfrm>
          <a:off x="192186" y="2014774"/>
          <a:ext cx="2563875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56 kamizelek asekuracyjnych</a:t>
          </a:r>
        </a:p>
      </dsp:txBody>
      <dsp:txXfrm>
        <a:off x="192186" y="2014774"/>
        <a:ext cx="2563875" cy="297365"/>
      </dsp:txXfrm>
    </dsp:sp>
    <dsp:sp modelId="{DE49179F-BAAE-48B5-A023-5CAF5B89118C}">
      <dsp:nvSpPr>
        <dsp:cNvPr id="0" name=""/>
        <dsp:cNvSpPr/>
      </dsp:nvSpPr>
      <dsp:spPr>
        <a:xfrm>
          <a:off x="0" y="2388271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882343-7694-4229-A021-D2A62DCCA07A}">
      <dsp:nvSpPr>
        <dsp:cNvPr id="0" name=""/>
        <dsp:cNvSpPr/>
      </dsp:nvSpPr>
      <dsp:spPr>
        <a:xfrm>
          <a:off x="218785" y="2380736"/>
          <a:ext cx="2563875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69 kurtek specjalistycznych całorocznych z podpinką</a:t>
          </a:r>
        </a:p>
      </dsp:txBody>
      <dsp:txXfrm>
        <a:off x="218785" y="2380736"/>
        <a:ext cx="2563875" cy="297365"/>
      </dsp:txXfrm>
    </dsp:sp>
    <dsp:sp modelId="{F802987F-684A-4AC5-9FA3-D6401B0848F1}">
      <dsp:nvSpPr>
        <dsp:cNvPr id="0" name=""/>
        <dsp:cNvSpPr/>
      </dsp:nvSpPr>
      <dsp:spPr>
        <a:xfrm>
          <a:off x="0" y="2685637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D3969C-1581-47E8-A6CC-2DC43DC228B9}">
      <dsp:nvSpPr>
        <dsp:cNvPr id="0" name=""/>
        <dsp:cNvSpPr/>
      </dsp:nvSpPr>
      <dsp:spPr>
        <a:xfrm>
          <a:off x="192186" y="2609505"/>
          <a:ext cx="2563875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69 par spodni specjalistycznych</a:t>
          </a:r>
        </a:p>
      </dsp:txBody>
      <dsp:txXfrm>
        <a:off x="192186" y="2609505"/>
        <a:ext cx="2563875" cy="297365"/>
      </dsp:txXfrm>
    </dsp:sp>
    <dsp:sp modelId="{4216F718-EA60-40C5-82BD-AA567C2806A9}">
      <dsp:nvSpPr>
        <dsp:cNvPr id="0" name=""/>
        <dsp:cNvSpPr/>
      </dsp:nvSpPr>
      <dsp:spPr>
        <a:xfrm>
          <a:off x="0" y="2983002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AA7914-EBA7-4B67-8523-05EF8E12D0DF}">
      <dsp:nvSpPr>
        <dsp:cNvPr id="0" name=""/>
        <dsp:cNvSpPr/>
      </dsp:nvSpPr>
      <dsp:spPr>
        <a:xfrm>
          <a:off x="192186" y="2906871"/>
          <a:ext cx="2563875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/>
            <a:t>81 bluz polarowych</a:t>
          </a:r>
          <a:endParaRPr lang="pl-PL" sz="1200" kern="1200" dirty="0"/>
        </a:p>
      </dsp:txBody>
      <dsp:txXfrm>
        <a:off x="192186" y="2906871"/>
        <a:ext cx="2563875" cy="297365"/>
      </dsp:txXfrm>
    </dsp:sp>
    <dsp:sp modelId="{B4961E43-30C5-4585-A40C-6901097FABAC}">
      <dsp:nvSpPr>
        <dsp:cNvPr id="0" name=""/>
        <dsp:cNvSpPr/>
      </dsp:nvSpPr>
      <dsp:spPr>
        <a:xfrm>
          <a:off x="0" y="3280368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2CECA5-AC02-4C67-BDEB-D4EE2D5F3454}">
      <dsp:nvSpPr>
        <dsp:cNvPr id="0" name=""/>
        <dsp:cNvSpPr/>
      </dsp:nvSpPr>
      <dsp:spPr>
        <a:xfrm>
          <a:off x="192186" y="3204236"/>
          <a:ext cx="2563875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68 par obuwia taktycznego</a:t>
          </a:r>
        </a:p>
      </dsp:txBody>
      <dsp:txXfrm>
        <a:off x="192186" y="3204236"/>
        <a:ext cx="2563875" cy="297365"/>
      </dsp:txXfrm>
    </dsp:sp>
    <dsp:sp modelId="{B946FA7B-3717-4883-8D74-1E0F12DDEFC4}">
      <dsp:nvSpPr>
        <dsp:cNvPr id="0" name=""/>
        <dsp:cNvSpPr/>
      </dsp:nvSpPr>
      <dsp:spPr>
        <a:xfrm>
          <a:off x="0" y="3577734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B5FC70-F72F-423B-89BB-245EF20B45EA}">
      <dsp:nvSpPr>
        <dsp:cNvPr id="0" name=""/>
        <dsp:cNvSpPr/>
      </dsp:nvSpPr>
      <dsp:spPr>
        <a:xfrm>
          <a:off x="192186" y="3501602"/>
          <a:ext cx="2563875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52 pary butów do pracy w wodzie</a:t>
          </a:r>
        </a:p>
      </dsp:txBody>
      <dsp:txXfrm>
        <a:off x="192186" y="3501602"/>
        <a:ext cx="2563875" cy="297365"/>
      </dsp:txXfrm>
    </dsp:sp>
    <dsp:sp modelId="{4F81AA35-CC5C-4D54-A26C-EAD81879D90C}">
      <dsp:nvSpPr>
        <dsp:cNvPr id="0" name=""/>
        <dsp:cNvSpPr/>
      </dsp:nvSpPr>
      <dsp:spPr>
        <a:xfrm>
          <a:off x="0" y="3875099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53FAA1-3915-4084-9FE2-BFF4BF8CF424}">
      <dsp:nvSpPr>
        <dsp:cNvPr id="0" name=""/>
        <dsp:cNvSpPr/>
      </dsp:nvSpPr>
      <dsp:spPr>
        <a:xfrm>
          <a:off x="192186" y="3798968"/>
          <a:ext cx="2563875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48 par butów neoprenowych</a:t>
          </a:r>
        </a:p>
      </dsp:txBody>
      <dsp:txXfrm>
        <a:off x="192186" y="3798968"/>
        <a:ext cx="2563875" cy="297365"/>
      </dsp:txXfrm>
    </dsp:sp>
    <dsp:sp modelId="{163849BF-7735-453C-B96F-E51B4A4D551C}">
      <dsp:nvSpPr>
        <dsp:cNvPr id="0" name=""/>
        <dsp:cNvSpPr/>
      </dsp:nvSpPr>
      <dsp:spPr>
        <a:xfrm>
          <a:off x="0" y="4172465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5E5AE7-78EC-4494-BE6D-57E558413FEF}">
      <dsp:nvSpPr>
        <dsp:cNvPr id="0" name=""/>
        <dsp:cNvSpPr/>
      </dsp:nvSpPr>
      <dsp:spPr>
        <a:xfrm>
          <a:off x="192186" y="4096334"/>
          <a:ext cx="2563875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44 pary rękawiczek neoprenowych</a:t>
          </a:r>
        </a:p>
      </dsp:txBody>
      <dsp:txXfrm>
        <a:off x="192186" y="4096334"/>
        <a:ext cx="2563875" cy="297365"/>
      </dsp:txXfrm>
    </dsp:sp>
    <dsp:sp modelId="{D54A5D04-E73F-4565-A51E-B475F05A817E}">
      <dsp:nvSpPr>
        <dsp:cNvPr id="0" name=""/>
        <dsp:cNvSpPr/>
      </dsp:nvSpPr>
      <dsp:spPr>
        <a:xfrm>
          <a:off x="0" y="4409444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193FAD-5D09-44DE-8D82-20039139157C}">
      <dsp:nvSpPr>
        <dsp:cNvPr id="0" name=""/>
        <dsp:cNvSpPr/>
      </dsp:nvSpPr>
      <dsp:spPr>
        <a:xfrm>
          <a:off x="218058" y="4300034"/>
          <a:ext cx="2563875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24 kaptury neoprenowe</a:t>
          </a:r>
        </a:p>
      </dsp:txBody>
      <dsp:txXfrm>
        <a:off x="218058" y="4300034"/>
        <a:ext cx="2563875" cy="297365"/>
      </dsp:txXfrm>
    </dsp:sp>
    <dsp:sp modelId="{51917F14-086C-433B-8B88-7F77323C20CB}">
      <dsp:nvSpPr>
        <dsp:cNvPr id="0" name=""/>
        <dsp:cNvSpPr/>
      </dsp:nvSpPr>
      <dsp:spPr>
        <a:xfrm>
          <a:off x="4244191" y="468926"/>
          <a:ext cx="3125402" cy="2559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B15566-3741-4928-9ABD-ECB633792E1C}">
      <dsp:nvSpPr>
        <dsp:cNvPr id="0" name=""/>
        <dsp:cNvSpPr/>
      </dsp:nvSpPr>
      <dsp:spPr>
        <a:xfrm>
          <a:off x="4498908" y="502457"/>
          <a:ext cx="127573" cy="1275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A37527-B2AE-422F-8243-A7FE9AABFB9E}">
      <dsp:nvSpPr>
        <dsp:cNvPr id="0" name=""/>
        <dsp:cNvSpPr/>
      </dsp:nvSpPr>
      <dsp:spPr>
        <a:xfrm>
          <a:off x="3979654" y="0"/>
          <a:ext cx="3206377" cy="518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/>
            <a:t>8. Sprzęt na działania ratowniczo-kryzysowe</a:t>
          </a:r>
        </a:p>
      </dsp:txBody>
      <dsp:txXfrm>
        <a:off x="3979654" y="0"/>
        <a:ext cx="3206377" cy="518960"/>
      </dsp:txXfrm>
    </dsp:sp>
    <dsp:sp modelId="{8CFC1F8C-A5BE-41B0-8842-C67399602105}">
      <dsp:nvSpPr>
        <dsp:cNvPr id="0" name=""/>
        <dsp:cNvSpPr/>
      </dsp:nvSpPr>
      <dsp:spPr>
        <a:xfrm>
          <a:off x="4436851" y="842897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F2045-7451-4176-82A7-4B51DF8AA56B}">
      <dsp:nvSpPr>
        <dsp:cNvPr id="0" name=""/>
        <dsp:cNvSpPr/>
      </dsp:nvSpPr>
      <dsp:spPr>
        <a:xfrm>
          <a:off x="4597094" y="775252"/>
          <a:ext cx="2772499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5 przenośnych akumulatorowych systemów oświetleniowych LED</a:t>
          </a:r>
        </a:p>
      </dsp:txBody>
      <dsp:txXfrm>
        <a:off x="4597094" y="775252"/>
        <a:ext cx="2772499" cy="297365"/>
      </dsp:txXfrm>
    </dsp:sp>
    <dsp:sp modelId="{9F12AFBD-87C3-4DE6-9DD3-43B04B3E3E97}">
      <dsp:nvSpPr>
        <dsp:cNvPr id="0" name=""/>
        <dsp:cNvSpPr/>
      </dsp:nvSpPr>
      <dsp:spPr>
        <a:xfrm>
          <a:off x="4436851" y="1140262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65CDA8-7E1C-42BA-95B3-1D1E99F05C1D}">
      <dsp:nvSpPr>
        <dsp:cNvPr id="0" name=""/>
        <dsp:cNvSpPr/>
      </dsp:nvSpPr>
      <dsp:spPr>
        <a:xfrm>
          <a:off x="4597094" y="1072618"/>
          <a:ext cx="2772499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41 latarek czołowych LED</a:t>
          </a:r>
        </a:p>
      </dsp:txBody>
      <dsp:txXfrm>
        <a:off x="4597094" y="1072618"/>
        <a:ext cx="2772499" cy="297365"/>
      </dsp:txXfrm>
    </dsp:sp>
    <dsp:sp modelId="{5CDE9A6D-2837-4413-91ED-DF0631032614}">
      <dsp:nvSpPr>
        <dsp:cNvPr id="0" name=""/>
        <dsp:cNvSpPr/>
      </dsp:nvSpPr>
      <dsp:spPr>
        <a:xfrm>
          <a:off x="4436851" y="1437628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764EF9-1DD3-4896-9777-C431E2800D7D}">
      <dsp:nvSpPr>
        <dsp:cNvPr id="0" name=""/>
        <dsp:cNvSpPr/>
      </dsp:nvSpPr>
      <dsp:spPr>
        <a:xfrm>
          <a:off x="4597094" y="1369983"/>
          <a:ext cx="2772499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/>
            <a:t>18 latarek typu szperacz</a:t>
          </a:r>
          <a:endParaRPr lang="pl-PL" sz="1200" kern="1200" dirty="0"/>
        </a:p>
      </dsp:txBody>
      <dsp:txXfrm>
        <a:off x="4597094" y="1369983"/>
        <a:ext cx="2772499" cy="297365"/>
      </dsp:txXfrm>
    </dsp:sp>
    <dsp:sp modelId="{9CA7D10A-3494-48E2-B35C-810D254205F4}">
      <dsp:nvSpPr>
        <dsp:cNvPr id="0" name=""/>
        <dsp:cNvSpPr/>
      </dsp:nvSpPr>
      <dsp:spPr>
        <a:xfrm>
          <a:off x="4436851" y="1734994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2B3373-1D50-4519-8B90-229C4A0E7DED}">
      <dsp:nvSpPr>
        <dsp:cNvPr id="0" name=""/>
        <dsp:cNvSpPr/>
      </dsp:nvSpPr>
      <dsp:spPr>
        <a:xfrm>
          <a:off x="4597094" y="1667349"/>
          <a:ext cx="2772499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5 agregatów prądotwórczych</a:t>
          </a:r>
        </a:p>
      </dsp:txBody>
      <dsp:txXfrm>
        <a:off x="4597094" y="1667349"/>
        <a:ext cx="2772499" cy="297365"/>
      </dsp:txXfrm>
    </dsp:sp>
    <dsp:sp modelId="{3DEE1EF9-E9E0-485E-A5E9-A3460EE52A85}">
      <dsp:nvSpPr>
        <dsp:cNvPr id="0" name=""/>
        <dsp:cNvSpPr/>
      </dsp:nvSpPr>
      <dsp:spPr>
        <a:xfrm>
          <a:off x="4436851" y="2032359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92F8FF-6670-4206-853B-5208CA224A0A}">
      <dsp:nvSpPr>
        <dsp:cNvPr id="0" name=""/>
        <dsp:cNvSpPr/>
      </dsp:nvSpPr>
      <dsp:spPr>
        <a:xfrm>
          <a:off x="4597094" y="1964715"/>
          <a:ext cx="2772499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/>
            <a:t>3 pompy szlamowe</a:t>
          </a:r>
          <a:endParaRPr lang="pl-PL" sz="1200" kern="1200" dirty="0"/>
        </a:p>
      </dsp:txBody>
      <dsp:txXfrm>
        <a:off x="4597094" y="1964715"/>
        <a:ext cx="2772499" cy="297365"/>
      </dsp:txXfrm>
    </dsp:sp>
    <dsp:sp modelId="{0A1089D1-90BC-42F1-9FF2-DEB72E163129}">
      <dsp:nvSpPr>
        <dsp:cNvPr id="0" name=""/>
        <dsp:cNvSpPr/>
      </dsp:nvSpPr>
      <dsp:spPr>
        <a:xfrm>
          <a:off x="4436851" y="2329725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770B03-3C62-4819-A0F2-3CAE13DC2292}">
      <dsp:nvSpPr>
        <dsp:cNvPr id="0" name=""/>
        <dsp:cNvSpPr/>
      </dsp:nvSpPr>
      <dsp:spPr>
        <a:xfrm>
          <a:off x="4597094" y="2262080"/>
          <a:ext cx="2772499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/>
            <a:t>1 motopompa pływająca</a:t>
          </a:r>
          <a:endParaRPr lang="pl-PL" sz="1200" kern="1200" dirty="0"/>
        </a:p>
      </dsp:txBody>
      <dsp:txXfrm>
        <a:off x="4597094" y="2262080"/>
        <a:ext cx="2772499" cy="297365"/>
      </dsp:txXfrm>
    </dsp:sp>
    <dsp:sp modelId="{DD4D3ABA-24AE-4B3A-91DB-E54204A584A7}">
      <dsp:nvSpPr>
        <dsp:cNvPr id="0" name=""/>
        <dsp:cNvSpPr/>
      </dsp:nvSpPr>
      <dsp:spPr>
        <a:xfrm>
          <a:off x="4436851" y="2627091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E04FF0-22B6-4DD4-AFE8-6E5A7F5990DC}">
      <dsp:nvSpPr>
        <dsp:cNvPr id="0" name=""/>
        <dsp:cNvSpPr/>
      </dsp:nvSpPr>
      <dsp:spPr>
        <a:xfrm>
          <a:off x="4597094" y="2559446"/>
          <a:ext cx="2772499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3 myjki ciśnieniowe do mycia sprzętu</a:t>
          </a:r>
        </a:p>
      </dsp:txBody>
      <dsp:txXfrm>
        <a:off x="4597094" y="2559446"/>
        <a:ext cx="2772499" cy="297365"/>
      </dsp:txXfrm>
    </dsp:sp>
    <dsp:sp modelId="{6B97396F-A1B9-4B48-A07C-3DC9BC1ED9B8}">
      <dsp:nvSpPr>
        <dsp:cNvPr id="0" name=""/>
        <dsp:cNvSpPr/>
      </dsp:nvSpPr>
      <dsp:spPr>
        <a:xfrm>
          <a:off x="4436851" y="2924456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03A908-BFD5-4954-B59A-11917DBE5D88}">
      <dsp:nvSpPr>
        <dsp:cNvPr id="0" name=""/>
        <dsp:cNvSpPr/>
      </dsp:nvSpPr>
      <dsp:spPr>
        <a:xfrm>
          <a:off x="4597094" y="2856812"/>
          <a:ext cx="2772499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/>
            <a:t>3 pilarki spalinowe</a:t>
          </a:r>
          <a:endParaRPr lang="pl-PL" sz="1200" kern="1200" dirty="0"/>
        </a:p>
      </dsp:txBody>
      <dsp:txXfrm>
        <a:off x="4597094" y="2856812"/>
        <a:ext cx="2772499" cy="297365"/>
      </dsp:txXfrm>
    </dsp:sp>
    <dsp:sp modelId="{1ECB7BA2-46BF-47F4-A447-A423E7CF7D19}">
      <dsp:nvSpPr>
        <dsp:cNvPr id="0" name=""/>
        <dsp:cNvSpPr/>
      </dsp:nvSpPr>
      <dsp:spPr>
        <a:xfrm>
          <a:off x="4436851" y="3221822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1DEE7F-1760-4B6D-B95D-F5B0271B0641}">
      <dsp:nvSpPr>
        <dsp:cNvPr id="0" name=""/>
        <dsp:cNvSpPr/>
      </dsp:nvSpPr>
      <dsp:spPr>
        <a:xfrm>
          <a:off x="4597094" y="3154177"/>
          <a:ext cx="2772499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4 skrzynie transportowe</a:t>
          </a:r>
        </a:p>
      </dsp:txBody>
      <dsp:txXfrm>
        <a:off x="4597094" y="3154177"/>
        <a:ext cx="2772499" cy="297365"/>
      </dsp:txXfrm>
    </dsp:sp>
    <dsp:sp modelId="{EBAFF5D4-D084-490E-B11A-EA690EDD2FAC}">
      <dsp:nvSpPr>
        <dsp:cNvPr id="0" name=""/>
        <dsp:cNvSpPr/>
      </dsp:nvSpPr>
      <dsp:spPr>
        <a:xfrm>
          <a:off x="4436851" y="3519188"/>
          <a:ext cx="127569" cy="12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3C1E21-191F-496B-8B2A-34EFB73E27B8}">
      <dsp:nvSpPr>
        <dsp:cNvPr id="0" name=""/>
        <dsp:cNvSpPr/>
      </dsp:nvSpPr>
      <dsp:spPr>
        <a:xfrm>
          <a:off x="4597094" y="3451543"/>
          <a:ext cx="2772499" cy="29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/>
            <a:t>36 zestawów ABC (do nurkowania/snorkelingu)</a:t>
          </a:r>
          <a:endParaRPr lang="pl-PL" sz="1200" kern="1200" dirty="0"/>
        </a:p>
      </dsp:txBody>
      <dsp:txXfrm>
        <a:off x="4597094" y="3451543"/>
        <a:ext cx="2772499" cy="2973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466469-1C32-4069-BA95-F8AA29CFB616}">
      <dsp:nvSpPr>
        <dsp:cNvPr id="0" name=""/>
        <dsp:cNvSpPr/>
      </dsp:nvSpPr>
      <dsp:spPr>
        <a:xfrm>
          <a:off x="207606" y="2005156"/>
          <a:ext cx="3003879" cy="989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 drodze przeprowadzonych postępowań zakupowych wyłoniono już 7 dostawców  zaplanowanego do zakupu sprzętu</a:t>
          </a:r>
        </a:p>
      </dsp:txBody>
      <dsp:txXfrm>
        <a:off x="207606" y="2005156"/>
        <a:ext cx="3003879" cy="989914"/>
      </dsp:txXfrm>
    </dsp:sp>
    <dsp:sp modelId="{2C47400F-D7BA-433F-9991-2E62C7D18D78}">
      <dsp:nvSpPr>
        <dsp:cNvPr id="0" name=""/>
        <dsp:cNvSpPr/>
      </dsp:nvSpPr>
      <dsp:spPr>
        <a:xfrm>
          <a:off x="204193" y="1704086"/>
          <a:ext cx="238944" cy="2389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8EC689-6E1F-4C7F-B3FB-4EADB3B93B3C}">
      <dsp:nvSpPr>
        <dsp:cNvPr id="0" name=""/>
        <dsp:cNvSpPr/>
      </dsp:nvSpPr>
      <dsp:spPr>
        <a:xfrm>
          <a:off x="371454" y="1369563"/>
          <a:ext cx="238944" cy="2389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D7A5F0-B33B-4D3F-BC2A-EECF0331E808}">
      <dsp:nvSpPr>
        <dsp:cNvPr id="0" name=""/>
        <dsp:cNvSpPr/>
      </dsp:nvSpPr>
      <dsp:spPr>
        <a:xfrm>
          <a:off x="772882" y="1436467"/>
          <a:ext cx="375484" cy="3754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04837-20F3-4D21-9D3F-D46D6DE9F1FC}">
      <dsp:nvSpPr>
        <dsp:cNvPr id="0" name=""/>
        <dsp:cNvSpPr/>
      </dsp:nvSpPr>
      <dsp:spPr>
        <a:xfrm>
          <a:off x="1107405" y="1068492"/>
          <a:ext cx="238944" cy="2389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378A7F-C12C-4504-AF16-9E64717A1CDD}">
      <dsp:nvSpPr>
        <dsp:cNvPr id="0" name=""/>
        <dsp:cNvSpPr/>
      </dsp:nvSpPr>
      <dsp:spPr>
        <a:xfrm>
          <a:off x="1542285" y="934683"/>
          <a:ext cx="238944" cy="2389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DC1EC8-3CF6-44FD-AEF2-B86DAA8A5B16}">
      <dsp:nvSpPr>
        <dsp:cNvPr id="0" name=""/>
        <dsp:cNvSpPr/>
      </dsp:nvSpPr>
      <dsp:spPr>
        <a:xfrm>
          <a:off x="2077521" y="1168849"/>
          <a:ext cx="238944" cy="2389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EFDEB-BCA3-4CCC-BD5C-9BAB85490595}">
      <dsp:nvSpPr>
        <dsp:cNvPr id="0" name=""/>
        <dsp:cNvSpPr/>
      </dsp:nvSpPr>
      <dsp:spPr>
        <a:xfrm>
          <a:off x="2412044" y="1336110"/>
          <a:ext cx="375484" cy="3754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686EE2-79F8-446B-8145-621E04A9B1EA}">
      <dsp:nvSpPr>
        <dsp:cNvPr id="0" name=""/>
        <dsp:cNvSpPr/>
      </dsp:nvSpPr>
      <dsp:spPr>
        <a:xfrm>
          <a:off x="2880377" y="1704086"/>
          <a:ext cx="238944" cy="2389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A6D1E8-E8E6-4E5B-9538-448F864AC056}">
      <dsp:nvSpPr>
        <dsp:cNvPr id="0" name=""/>
        <dsp:cNvSpPr/>
      </dsp:nvSpPr>
      <dsp:spPr>
        <a:xfrm>
          <a:off x="3081090" y="2072061"/>
          <a:ext cx="238944" cy="2389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796B25-5B2A-4D12-991D-96788639199F}">
      <dsp:nvSpPr>
        <dsp:cNvPr id="0" name=""/>
        <dsp:cNvSpPr/>
      </dsp:nvSpPr>
      <dsp:spPr>
        <a:xfrm>
          <a:off x="1481274" y="3426963"/>
          <a:ext cx="614429" cy="6144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995064-9DB7-44AC-AD76-862D736B2410}">
      <dsp:nvSpPr>
        <dsp:cNvPr id="0" name=""/>
        <dsp:cNvSpPr/>
      </dsp:nvSpPr>
      <dsp:spPr>
        <a:xfrm>
          <a:off x="36931" y="2640750"/>
          <a:ext cx="238944" cy="2389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882981-0845-4703-AADA-8A97DC1AC591}">
      <dsp:nvSpPr>
        <dsp:cNvPr id="0" name=""/>
        <dsp:cNvSpPr/>
      </dsp:nvSpPr>
      <dsp:spPr>
        <a:xfrm>
          <a:off x="254001" y="3081520"/>
          <a:ext cx="375484" cy="3754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0E27BC-0DB6-4DE4-B874-A8118631D670}">
      <dsp:nvSpPr>
        <dsp:cNvPr id="0" name=""/>
        <dsp:cNvSpPr/>
      </dsp:nvSpPr>
      <dsp:spPr>
        <a:xfrm>
          <a:off x="739429" y="3209439"/>
          <a:ext cx="546159" cy="5461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1B20A-2455-4747-AF41-20EF93B9225E}">
      <dsp:nvSpPr>
        <dsp:cNvPr id="0" name=""/>
        <dsp:cNvSpPr/>
      </dsp:nvSpPr>
      <dsp:spPr>
        <a:xfrm>
          <a:off x="1162527" y="3746090"/>
          <a:ext cx="238944" cy="2389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B631D2-DE2F-4671-9A7D-465BF01D9DC9}">
      <dsp:nvSpPr>
        <dsp:cNvPr id="0" name=""/>
        <dsp:cNvSpPr/>
      </dsp:nvSpPr>
      <dsp:spPr>
        <a:xfrm>
          <a:off x="1461436" y="1253639"/>
          <a:ext cx="375484" cy="3754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AE26DE-744D-48E3-AA40-753A430693F5}">
      <dsp:nvSpPr>
        <dsp:cNvPr id="0" name=""/>
        <dsp:cNvSpPr/>
      </dsp:nvSpPr>
      <dsp:spPr>
        <a:xfrm>
          <a:off x="2151561" y="3746090"/>
          <a:ext cx="238944" cy="2389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C373E4-6DD2-45F1-A396-8B5313F0A1A3}">
      <dsp:nvSpPr>
        <dsp:cNvPr id="0" name=""/>
        <dsp:cNvSpPr/>
      </dsp:nvSpPr>
      <dsp:spPr>
        <a:xfrm>
          <a:off x="2211331" y="3142534"/>
          <a:ext cx="546159" cy="5461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585336-A5F0-43E4-AE32-C4EB1B64B3F3}">
      <dsp:nvSpPr>
        <dsp:cNvPr id="0" name=""/>
        <dsp:cNvSpPr/>
      </dsp:nvSpPr>
      <dsp:spPr>
        <a:xfrm>
          <a:off x="2947281" y="3008725"/>
          <a:ext cx="375484" cy="3754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0804D4-371B-4EB2-92DC-17C9CB489AEB}">
      <dsp:nvSpPr>
        <dsp:cNvPr id="0" name=""/>
        <dsp:cNvSpPr/>
      </dsp:nvSpPr>
      <dsp:spPr>
        <a:xfrm>
          <a:off x="3322766" y="1435911"/>
          <a:ext cx="1102745" cy="2105262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8D9687-D616-49BC-A6EF-1F01FACC3727}">
      <dsp:nvSpPr>
        <dsp:cNvPr id="0" name=""/>
        <dsp:cNvSpPr/>
      </dsp:nvSpPr>
      <dsp:spPr>
        <a:xfrm>
          <a:off x="4225013" y="1435911"/>
          <a:ext cx="1102745" cy="2105262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1DD724-014B-46B3-BE3B-34F3EE96CCCC}">
      <dsp:nvSpPr>
        <dsp:cNvPr id="0" name=""/>
        <dsp:cNvSpPr/>
      </dsp:nvSpPr>
      <dsp:spPr>
        <a:xfrm>
          <a:off x="5327759" y="1261928"/>
          <a:ext cx="3030009" cy="25563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300" kern="1200" dirty="0"/>
            <a:t>Dostarczono sprzęt za </a:t>
          </a:r>
          <a:br>
            <a:rPr lang="pl-PL" sz="3300" kern="1200" dirty="0"/>
          </a:br>
          <a:r>
            <a:rPr lang="pl-PL" sz="3300" kern="1200" dirty="0"/>
            <a:t>1 087 086 zł</a:t>
          </a:r>
        </a:p>
      </dsp:txBody>
      <dsp:txXfrm>
        <a:off x="5771494" y="1636299"/>
        <a:ext cx="2142539" cy="18076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945" y="2244488"/>
            <a:ext cx="8550110" cy="2337602"/>
          </a:xfrm>
        </p:spPr>
        <p:txBody>
          <a:bodyPr>
            <a:noAutofit/>
          </a:bodyPr>
          <a:lstStyle/>
          <a:p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 nr FEKP.02.08-IZ.00-0003/25 </a:t>
            </a:r>
            <a:b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pn. Inwestycja w bezpieczeństwo: zakup specjalistycznego sprzętu i wyposażenia dla służb ratownictwa wodnego w walce z zagrożeniami i katastrofami naturalnymi województwa Kujawsko - Pomorskiego</a:t>
            </a:r>
            <a:b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5661"/>
            <a:ext cx="8229600" cy="1143000"/>
          </a:xfrm>
        </p:spPr>
        <p:txBody>
          <a:bodyPr/>
          <a:lstStyle/>
          <a:p>
            <a:r>
              <a:rPr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 </a:t>
            </a:r>
            <a:r>
              <a:rPr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projektu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 marL="0" indent="0" algn="just">
              <a:buNone/>
            </a:pPr>
            <a:r>
              <a:rPr lang="pl-PL" dirty="0"/>
              <a:t>Projekt ma na celu zwiększenie skuteczności prowadzenia akcji ratowniczych oraz poprawę bezpieczeństwa w miejscach cennych przyrodniczo oraz terenach zalewowych województwa kujawsko – pomorskiego.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607" y="836223"/>
            <a:ext cx="8229600" cy="1143000"/>
          </a:xfrm>
        </p:spPr>
        <p:txBody>
          <a:bodyPr/>
          <a:lstStyle/>
          <a:p>
            <a:r>
              <a:rPr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Partnerzy</a:t>
            </a:r>
            <a:r>
              <a:rPr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projektu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35F4B187-9D11-28F7-542C-6A548BF91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480" y="1572823"/>
            <a:ext cx="6035040" cy="41071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8329"/>
            <a:ext cx="8229600" cy="1143000"/>
          </a:xfrm>
        </p:spPr>
        <p:txBody>
          <a:bodyPr/>
          <a:lstStyle/>
          <a:p>
            <a:r>
              <a:rPr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Zakres</a:t>
            </a:r>
            <a:r>
              <a:rPr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projektu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A16AEF9-0CF8-AF63-6C20-701E0CDD62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8245407"/>
              </p:ext>
            </p:extLst>
          </p:nvPr>
        </p:nvGraphicFramePr>
        <p:xfrm>
          <a:off x="101600" y="1409701"/>
          <a:ext cx="8775700" cy="452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533529"/>
            <a:ext cx="3606800" cy="28733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1800" dirty="0"/>
              <a:t>Zakres projektu obejmuje zakup specjalistycznego sprzętu i wyposażenia dla jednostek WOPR zrzeszonych w Kujawsko–Pomorskim Wodnym Ochotniczym Pogotowiu Ratunkowym, niezbędnym w walce z zagrożeniami i katastrofami naturalnymi województwa Kujawsko-Pomorskiego.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731837"/>
            <a:ext cx="8229600" cy="703263"/>
          </a:xfrm>
        </p:spPr>
        <p:txBody>
          <a:bodyPr>
            <a:normAutofit fontScale="90000"/>
          </a:bodyPr>
          <a:lstStyle/>
          <a:p>
            <a:r>
              <a:rPr dirty="0" err="1"/>
              <a:t>Sprzęt</a:t>
            </a:r>
            <a:r>
              <a:rPr lang="pl-PL" dirty="0"/>
              <a:t> planowany do zakupu</a:t>
            </a:r>
            <a:endParaRPr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D8FC166-B4A5-1023-DBDF-59FAD5F4C7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025161"/>
              </p:ext>
            </p:extLst>
          </p:nvPr>
        </p:nvGraphicFramePr>
        <p:xfrm>
          <a:off x="368300" y="1435100"/>
          <a:ext cx="8572500" cy="486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CB3AB-97E8-6A11-8F1E-87A0945F0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9973D-46A2-57E8-D7C0-9C986FEC2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731837"/>
            <a:ext cx="8229600" cy="703263"/>
          </a:xfrm>
        </p:spPr>
        <p:txBody>
          <a:bodyPr>
            <a:normAutofit fontScale="90000"/>
          </a:bodyPr>
          <a:lstStyle/>
          <a:p>
            <a:r>
              <a:rPr dirty="0" err="1"/>
              <a:t>Sprzęt</a:t>
            </a:r>
            <a:r>
              <a:rPr lang="pl-PL" dirty="0"/>
              <a:t> planowany do zakupu</a:t>
            </a:r>
            <a:endParaRPr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E9EF945-8C35-D84E-A902-C3707F901A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5000863"/>
              </p:ext>
            </p:extLst>
          </p:nvPr>
        </p:nvGraphicFramePr>
        <p:xfrm>
          <a:off x="368300" y="1435100"/>
          <a:ext cx="8572500" cy="459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2104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65363-3F7F-B8B5-C7D8-E06C311BE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447A1-2301-A724-9B10-26155B5F8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731837"/>
            <a:ext cx="8229600" cy="703263"/>
          </a:xfrm>
        </p:spPr>
        <p:txBody>
          <a:bodyPr>
            <a:normAutofit fontScale="90000"/>
          </a:bodyPr>
          <a:lstStyle/>
          <a:p>
            <a:r>
              <a:rPr dirty="0" err="1"/>
              <a:t>Sprzęt</a:t>
            </a:r>
            <a:r>
              <a:rPr lang="pl-PL" dirty="0"/>
              <a:t> planowany do zakupu</a:t>
            </a:r>
            <a:endParaRPr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CE7396C-16F7-18AB-3ED6-87983082C7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3774923"/>
              </p:ext>
            </p:extLst>
          </p:nvPr>
        </p:nvGraphicFramePr>
        <p:xfrm>
          <a:off x="1601878" y="1331583"/>
          <a:ext cx="7369594" cy="459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2529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719D3-C625-C424-E8EF-3B385F7D2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C6CB8-8515-F3FE-0C87-B531859B4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731837"/>
            <a:ext cx="8229600" cy="1143000"/>
          </a:xfrm>
        </p:spPr>
        <p:txBody>
          <a:bodyPr/>
          <a:lstStyle/>
          <a:p>
            <a:r>
              <a:rPr dirty="0" err="1"/>
              <a:t>Sprzęt</a:t>
            </a:r>
            <a:r>
              <a:rPr lang="pl-PL" dirty="0"/>
              <a:t> planowany do zakupu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7C8D2-A3C9-1A7D-44CD-DE35E19D5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600201"/>
            <a:ext cx="8229600" cy="4318000"/>
          </a:xfrm>
        </p:spPr>
        <p:txBody>
          <a:bodyPr numCol="3">
            <a:normAutofit fontScale="40000" lnSpcReduction="20000"/>
          </a:bodyPr>
          <a:lstStyle/>
          <a:p>
            <a:pPr marL="0" indent="0">
              <a:buNone/>
            </a:pPr>
            <a:r>
              <a:rPr lang="pl-PL" sz="4400" b="1" dirty="0"/>
              <a:t>7. Odzież i wyposażenie ratowników</a:t>
            </a:r>
          </a:p>
          <a:p>
            <a:pPr marL="0" indent="0">
              <a:buNone/>
            </a:pPr>
            <a:r>
              <a:rPr lang="pl-PL" sz="4400" dirty="0"/>
              <a:t>21 kombinezonów suchych</a:t>
            </a:r>
          </a:p>
          <a:p>
            <a:pPr marL="0" indent="0">
              <a:buNone/>
            </a:pPr>
            <a:r>
              <a:rPr lang="pl-PL" sz="4400" dirty="0"/>
              <a:t>41 skafandrów neoprenowych („mokrych”) RATOWNIK</a:t>
            </a:r>
          </a:p>
          <a:p>
            <a:pPr marL="0" indent="0">
              <a:buNone/>
            </a:pPr>
            <a:r>
              <a:rPr lang="pl-PL" sz="4400" dirty="0"/>
              <a:t>32 kombinezony dla Grup Poszukiwawczo-Ratowniczych</a:t>
            </a:r>
          </a:p>
          <a:p>
            <a:pPr marL="0" indent="0">
              <a:buNone/>
            </a:pPr>
            <a:r>
              <a:rPr lang="pl-PL" sz="4400" dirty="0"/>
              <a:t>16 kasków do ratownictwa wodno-lodowego</a:t>
            </a:r>
          </a:p>
          <a:p>
            <a:pPr marL="0" indent="0">
              <a:buNone/>
            </a:pPr>
            <a:r>
              <a:rPr lang="pl-PL" sz="4400" dirty="0"/>
              <a:t>56 kamizelek asekuracyjnych</a:t>
            </a:r>
          </a:p>
          <a:p>
            <a:pPr marL="0" indent="0">
              <a:buNone/>
            </a:pPr>
            <a:r>
              <a:rPr lang="pl-PL" sz="4400" dirty="0"/>
              <a:t>69 kurtek specjalistycznych całorocznych z podpinką</a:t>
            </a:r>
          </a:p>
          <a:p>
            <a:pPr marL="0" indent="0">
              <a:buNone/>
            </a:pPr>
            <a:r>
              <a:rPr lang="pl-PL" sz="4400" dirty="0"/>
              <a:t>69 par spodni specjalistycznych</a:t>
            </a:r>
          </a:p>
          <a:p>
            <a:pPr marL="0" indent="0">
              <a:buNone/>
            </a:pPr>
            <a:r>
              <a:rPr lang="pl-PL" sz="4400" dirty="0"/>
              <a:t>81 bluz </a:t>
            </a:r>
            <a:r>
              <a:rPr lang="pl-PL" sz="4400" dirty="0" err="1"/>
              <a:t>polarowych</a:t>
            </a:r>
            <a:endParaRPr lang="pl-PL" sz="4400" dirty="0"/>
          </a:p>
          <a:p>
            <a:pPr marL="0" indent="0">
              <a:buNone/>
            </a:pPr>
            <a:r>
              <a:rPr lang="pl-PL" sz="4400" dirty="0"/>
              <a:t>68 par obuwia taktycznego</a:t>
            </a:r>
          </a:p>
          <a:p>
            <a:pPr marL="0" indent="0">
              <a:buNone/>
            </a:pPr>
            <a:r>
              <a:rPr lang="pl-PL" sz="4400" dirty="0"/>
              <a:t>52 pary butów do pracy w wodzie</a:t>
            </a:r>
          </a:p>
          <a:p>
            <a:pPr marL="0" indent="0">
              <a:buNone/>
            </a:pPr>
            <a:r>
              <a:rPr lang="pl-PL" sz="4400" dirty="0"/>
              <a:t>48 par butów neoprenowych</a:t>
            </a:r>
          </a:p>
          <a:p>
            <a:pPr marL="0" indent="0">
              <a:buNone/>
            </a:pPr>
            <a:r>
              <a:rPr lang="pl-PL" sz="4400" dirty="0"/>
              <a:t>44 pary rękawiczek neoprenowych</a:t>
            </a:r>
          </a:p>
          <a:p>
            <a:pPr marL="0" indent="0">
              <a:buNone/>
            </a:pPr>
            <a:r>
              <a:rPr lang="pl-PL" sz="4400" dirty="0"/>
              <a:t>24 kaptury neoprenowe</a:t>
            </a:r>
          </a:p>
          <a:p>
            <a:pPr marL="0" indent="0">
              <a:buNone/>
            </a:pPr>
            <a:br>
              <a:rPr lang="pl-PL" sz="4400" dirty="0"/>
            </a:br>
            <a:endParaRPr lang="pl-PL" sz="4400" dirty="0"/>
          </a:p>
          <a:p>
            <a:pPr marL="0" indent="0">
              <a:buNone/>
            </a:pPr>
            <a:r>
              <a:rPr lang="pl-PL" sz="4400" b="1" dirty="0"/>
              <a:t>8. Sprzęt na działania ratowniczo-kryzysowe</a:t>
            </a:r>
          </a:p>
          <a:p>
            <a:pPr marL="0" indent="0">
              <a:buNone/>
            </a:pPr>
            <a:r>
              <a:rPr lang="pl-PL" sz="4400" dirty="0"/>
              <a:t>5 przenośnych akumulatorowych systemów oświetleniowych LED</a:t>
            </a:r>
          </a:p>
          <a:p>
            <a:pPr marL="0" indent="0">
              <a:buNone/>
            </a:pPr>
            <a:r>
              <a:rPr lang="pl-PL" sz="4400" dirty="0"/>
              <a:t>41 latarek czołowych LED</a:t>
            </a:r>
          </a:p>
          <a:p>
            <a:pPr marL="0" indent="0">
              <a:buNone/>
            </a:pPr>
            <a:r>
              <a:rPr lang="pl-PL" sz="4400" dirty="0"/>
              <a:t>18 latarek typu szperacz</a:t>
            </a:r>
          </a:p>
          <a:p>
            <a:pPr marL="0" indent="0">
              <a:buNone/>
            </a:pPr>
            <a:r>
              <a:rPr lang="pl-PL" sz="4400" dirty="0"/>
              <a:t>5 agregatów prądotwórczych</a:t>
            </a:r>
          </a:p>
          <a:p>
            <a:pPr marL="0" indent="0">
              <a:buNone/>
            </a:pPr>
            <a:r>
              <a:rPr lang="pl-PL" sz="4400" dirty="0"/>
              <a:t>3 pompy szlamowe</a:t>
            </a:r>
          </a:p>
          <a:p>
            <a:pPr marL="0" indent="0">
              <a:buNone/>
            </a:pPr>
            <a:r>
              <a:rPr lang="pl-PL" sz="4400" dirty="0"/>
              <a:t>1 motopompa pływająca</a:t>
            </a:r>
          </a:p>
          <a:p>
            <a:pPr marL="0" indent="0">
              <a:buNone/>
            </a:pPr>
            <a:r>
              <a:rPr lang="pl-PL" sz="4400" dirty="0"/>
              <a:t>3 myjki ciśnieniowe do mycia sprzętu</a:t>
            </a:r>
          </a:p>
          <a:p>
            <a:pPr marL="0" indent="0">
              <a:buNone/>
            </a:pPr>
            <a:r>
              <a:rPr lang="pl-PL" sz="4400" dirty="0"/>
              <a:t>3 pilarki spalinowe</a:t>
            </a:r>
          </a:p>
          <a:p>
            <a:pPr marL="0" indent="0">
              <a:buNone/>
            </a:pPr>
            <a:r>
              <a:rPr lang="pl-PL" sz="4400" dirty="0"/>
              <a:t>4 skrzynie transportowe</a:t>
            </a:r>
          </a:p>
          <a:p>
            <a:pPr marL="0" indent="0">
              <a:buNone/>
            </a:pPr>
            <a:r>
              <a:rPr lang="pl-PL" sz="4400" dirty="0"/>
              <a:t>36 zestawów ABC (do nurkowania/</a:t>
            </a:r>
            <a:r>
              <a:rPr lang="pl-PL" sz="4400" dirty="0" err="1"/>
              <a:t>snorkelingu</a:t>
            </a:r>
            <a:r>
              <a:rPr lang="pl-PL" sz="4400" dirty="0"/>
              <a:t>)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92457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1143000"/>
          </a:xfrm>
        </p:spPr>
        <p:txBody>
          <a:bodyPr/>
          <a:lstStyle/>
          <a:p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Zawarte umowy z dostawcami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370046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  <a:defRPr sz="1800"/>
            </a:pPr>
            <a:r>
              <a:rPr sz="2400" dirty="0" err="1"/>
              <a:t>Silniki</a:t>
            </a:r>
            <a:r>
              <a:rPr sz="2400" dirty="0"/>
              <a:t> </a:t>
            </a:r>
            <a:r>
              <a:rPr sz="2400" dirty="0" err="1"/>
              <a:t>zaburtowe</a:t>
            </a:r>
            <a:r>
              <a:rPr sz="2400" dirty="0"/>
              <a:t> – </a:t>
            </a:r>
            <a:r>
              <a:rPr sz="2400" dirty="0" err="1"/>
              <a:t>MarineLab</a:t>
            </a:r>
            <a:r>
              <a:rPr sz="2400" dirty="0"/>
              <a:t> – 139 980 </a:t>
            </a:r>
            <a:r>
              <a:rPr sz="2400" dirty="0" err="1"/>
              <a:t>zł</a:t>
            </a:r>
            <a:r>
              <a:rPr sz="2400" dirty="0"/>
              <a:t> (</a:t>
            </a:r>
            <a:r>
              <a:rPr sz="2400" dirty="0" err="1"/>
              <a:t>zrealizowane</a:t>
            </a:r>
            <a:r>
              <a:rPr sz="2400" dirty="0"/>
              <a:t>)</a:t>
            </a:r>
          </a:p>
          <a:p>
            <a:pPr>
              <a:buFont typeface="Wingdings" panose="05000000000000000000" pitchFamily="2" charset="2"/>
              <a:buChar char="Ø"/>
              <a:defRPr sz="1800"/>
            </a:pPr>
            <a:r>
              <a:rPr sz="2400" dirty="0" err="1"/>
              <a:t>Łodzie</a:t>
            </a:r>
            <a:r>
              <a:rPr sz="2400" dirty="0"/>
              <a:t> </a:t>
            </a:r>
            <a:r>
              <a:rPr sz="2400" dirty="0" err="1"/>
              <a:t>ratownicze</a:t>
            </a:r>
            <a:r>
              <a:rPr sz="2400" dirty="0"/>
              <a:t> – Adventure </a:t>
            </a:r>
            <a:r>
              <a:rPr sz="2400" dirty="0" err="1"/>
              <a:t>s.c.</a:t>
            </a:r>
            <a:r>
              <a:rPr sz="2400" dirty="0"/>
              <a:t> – 539 400 </a:t>
            </a:r>
            <a:r>
              <a:rPr sz="2400" dirty="0" err="1"/>
              <a:t>zł</a:t>
            </a:r>
            <a:r>
              <a:rPr sz="2400" dirty="0"/>
              <a:t> (</a:t>
            </a:r>
            <a:r>
              <a:rPr sz="2400" dirty="0" err="1"/>
              <a:t>realizacja</a:t>
            </a:r>
            <a:r>
              <a:rPr sz="2400" dirty="0"/>
              <a:t>)</a:t>
            </a:r>
          </a:p>
          <a:p>
            <a:pPr>
              <a:buFont typeface="Wingdings" panose="05000000000000000000" pitchFamily="2" charset="2"/>
              <a:buChar char="Ø"/>
              <a:defRPr sz="1800"/>
            </a:pPr>
            <a:r>
              <a:rPr sz="2400" dirty="0"/>
              <a:t>Busy </a:t>
            </a:r>
            <a:r>
              <a:rPr sz="2400" dirty="0" err="1"/>
              <a:t>techniczne</a:t>
            </a:r>
            <a:r>
              <a:rPr sz="2400" dirty="0"/>
              <a:t> – Porsche Inter Auto – 996 447 </a:t>
            </a:r>
            <a:r>
              <a:rPr sz="2400" dirty="0" err="1"/>
              <a:t>zł</a:t>
            </a:r>
            <a:r>
              <a:rPr sz="2400" dirty="0"/>
              <a:t> (</a:t>
            </a:r>
            <a:r>
              <a:rPr sz="2400" dirty="0" err="1"/>
              <a:t>realizacja</a:t>
            </a:r>
            <a:r>
              <a:rPr sz="2400" dirty="0"/>
              <a:t>)</a:t>
            </a:r>
          </a:p>
          <a:p>
            <a:pPr>
              <a:buFont typeface="Wingdings" panose="05000000000000000000" pitchFamily="2" charset="2"/>
              <a:buChar char="Ø"/>
              <a:defRPr sz="1800"/>
            </a:pPr>
            <a:r>
              <a:rPr sz="2400" dirty="0" err="1"/>
              <a:t>Samochody</a:t>
            </a:r>
            <a:r>
              <a:rPr sz="2400" dirty="0"/>
              <a:t> </a:t>
            </a:r>
            <a:r>
              <a:rPr sz="2400" dirty="0" err="1"/>
              <a:t>terenowe</a:t>
            </a:r>
            <a:r>
              <a:rPr sz="2400" dirty="0"/>
              <a:t> </a:t>
            </a:r>
            <a:r>
              <a:rPr sz="2400" dirty="0" err="1"/>
              <a:t>i</a:t>
            </a:r>
            <a:r>
              <a:rPr sz="2400" dirty="0"/>
              <a:t> busy – Jaworski Auto – 1 721 480 </a:t>
            </a:r>
            <a:r>
              <a:rPr sz="2400" dirty="0" err="1"/>
              <a:t>zł</a:t>
            </a:r>
            <a:endParaRPr sz="2400" dirty="0"/>
          </a:p>
          <a:p>
            <a:pPr>
              <a:buFont typeface="Wingdings" panose="05000000000000000000" pitchFamily="2" charset="2"/>
              <a:buChar char="Ø"/>
              <a:defRPr sz="1800"/>
            </a:pPr>
            <a:r>
              <a:rPr sz="2400" dirty="0" err="1"/>
              <a:t>Łodzie</a:t>
            </a:r>
            <a:r>
              <a:rPr sz="2400" dirty="0"/>
              <a:t> </a:t>
            </a:r>
            <a:r>
              <a:rPr sz="2400" dirty="0" err="1"/>
              <a:t>motorowe</a:t>
            </a:r>
            <a:r>
              <a:rPr sz="2400" dirty="0"/>
              <a:t> – </a:t>
            </a:r>
            <a:r>
              <a:rPr sz="2400" dirty="0" err="1"/>
              <a:t>Symmetria</a:t>
            </a:r>
            <a:r>
              <a:rPr sz="2400" dirty="0"/>
              <a:t> – 332 536 </a:t>
            </a:r>
            <a:r>
              <a:rPr sz="2400" dirty="0" err="1"/>
              <a:t>zł</a:t>
            </a:r>
            <a:r>
              <a:rPr sz="2400" dirty="0"/>
              <a:t> (</a:t>
            </a:r>
            <a:r>
              <a:rPr sz="2400" dirty="0" err="1"/>
              <a:t>zrealizowane</a:t>
            </a:r>
            <a:r>
              <a:rPr sz="2400" dirty="0"/>
              <a:t>)</a:t>
            </a:r>
          </a:p>
          <a:p>
            <a:pPr>
              <a:buFont typeface="Wingdings" panose="05000000000000000000" pitchFamily="2" charset="2"/>
              <a:buChar char="Ø"/>
              <a:defRPr sz="1800"/>
            </a:pPr>
            <a:r>
              <a:rPr sz="2400" dirty="0" err="1"/>
              <a:t>Skuter</a:t>
            </a:r>
            <a:r>
              <a:rPr sz="2400" dirty="0"/>
              <a:t> </a:t>
            </a:r>
            <a:r>
              <a:rPr sz="2400" dirty="0" err="1"/>
              <a:t>i</a:t>
            </a:r>
            <a:r>
              <a:rPr sz="2400" dirty="0"/>
              <a:t> </a:t>
            </a:r>
            <a:r>
              <a:rPr sz="2400" dirty="0" err="1"/>
              <a:t>quady</a:t>
            </a:r>
            <a:r>
              <a:rPr sz="2400" dirty="0"/>
              <a:t> – MOCA – 614 569 </a:t>
            </a:r>
            <a:r>
              <a:rPr sz="2400" dirty="0" err="1"/>
              <a:t>zł</a:t>
            </a:r>
            <a:r>
              <a:rPr sz="2400" dirty="0"/>
              <a:t> (</a:t>
            </a:r>
            <a:r>
              <a:rPr sz="2400" dirty="0" err="1"/>
              <a:t>zrealizowane</a:t>
            </a:r>
            <a:r>
              <a:rPr sz="2400" dirty="0"/>
              <a:t>)</a:t>
            </a:r>
          </a:p>
          <a:p>
            <a:pPr>
              <a:buFont typeface="Wingdings" panose="05000000000000000000" pitchFamily="2" charset="2"/>
              <a:buChar char="Ø"/>
              <a:defRPr sz="1800"/>
            </a:pPr>
            <a:r>
              <a:rPr sz="2400" dirty="0"/>
              <a:t>Bus – Auto Reve – 268 179 </a:t>
            </a:r>
            <a:r>
              <a:rPr sz="2400" dirty="0" err="1"/>
              <a:t>zł</a:t>
            </a:r>
            <a:r>
              <a:rPr sz="2400" dirty="0"/>
              <a:t> (</a:t>
            </a:r>
            <a:r>
              <a:rPr sz="2400" dirty="0" err="1"/>
              <a:t>realizacja</a:t>
            </a:r>
            <a:r>
              <a:rPr sz="2400" dirty="0"/>
              <a:t>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/>
          <a:lstStyle/>
          <a:p>
            <a:r>
              <a:rPr lang="pl-PL" dirty="0"/>
              <a:t>Co udało się już zrealizować</a:t>
            </a:r>
            <a:endParaRPr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CF9444E-7DEE-A611-1334-6AB2BAF98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874131"/>
              </p:ext>
            </p:extLst>
          </p:nvPr>
        </p:nvGraphicFramePr>
        <p:xfrm>
          <a:off x="203200" y="1003300"/>
          <a:ext cx="83947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445E3-58E5-FD2E-7EB9-1AFD60E53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E582103D-894D-ED99-DFFD-80C3C1FE3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07008"/>
            <a:ext cx="2962656" cy="2221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3845F68-F7ED-2A88-708C-C86630590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026" y="1268730"/>
            <a:ext cx="2798064" cy="2098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19D6645-5D08-B3D0-8107-ACCFBF245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503295"/>
            <a:ext cx="2490216" cy="1867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2FEE32BB-BADD-59D6-0B5E-AF9740DCA8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4324" y="1337310"/>
            <a:ext cx="1522476" cy="2029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3E38B7D2-9843-D263-84D8-20884DA293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680" y="3721608"/>
            <a:ext cx="2221992" cy="1666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6A94B3EF-B0AE-8799-9207-7FBFA38007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026" y="3721608"/>
            <a:ext cx="2221992" cy="1666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59057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1143000"/>
          </a:xfrm>
        </p:spPr>
        <p:txBody>
          <a:bodyPr/>
          <a:lstStyle/>
          <a:p>
            <a:r>
              <a:rPr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Podsumowanie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0" y="1874837"/>
            <a:ext cx="8712200" cy="41624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200" dirty="0"/>
              <a:t>Zakup specjalistycznego sprzętu dla jednostek WOPR w województwie Kujawsko - Pomorskim stanowi inwestycję w bezpieczeństwo ludzi, ochronę środowiska oraz zwiększenie efektywności działań ratunkowych </a:t>
            </a:r>
            <a:br>
              <a:rPr lang="pl-PL" sz="2200" dirty="0"/>
            </a:br>
            <a:r>
              <a:rPr lang="pl-PL" sz="2200" dirty="0"/>
              <a:t>w regionie. Projekt odpowiada na rosnące zagrożenia związane </a:t>
            </a:r>
            <a:br>
              <a:rPr lang="pl-PL" sz="2200" dirty="0"/>
            </a:br>
            <a:r>
              <a:rPr lang="pl-PL" sz="2200" dirty="0"/>
              <a:t>z wypadkami wodnymi oraz katastrofami naturalnymi, zapewniając jednocześnie odpowiednie narzędzia do skutecznej walki z tymi zagrożeniami. Realizacja projektu przyczyni się do poprawy jakości życia mieszkańców oraz ochrony wartości przyrodniczych tego województwa, stanowiąc istotny element polityki bezpieczeństwa publicznego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22C72679-E2DE-7FD8-AB0B-4806E34A79E5}"/>
              </a:ext>
            </a:extLst>
          </p:cNvPr>
          <p:cNvSpPr/>
          <p:nvPr/>
        </p:nvSpPr>
        <p:spPr>
          <a:xfrm>
            <a:off x="1910120" y="2967335"/>
            <a:ext cx="53237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1417111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810</Words>
  <Application>Microsoft Office PowerPoint</Application>
  <PresentationFormat>Pokaz na ekranie (4:3)</PresentationFormat>
  <Paragraphs>123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Office Theme</vt:lpstr>
      <vt:lpstr>Projekt nr FEKP.02.08-IZ.00-0003/25  pn. Inwestycja w bezpieczeństwo: zakup specjalistycznego sprzętu i wyposażenia dla służb ratownictwa wodnego w walce z zagrożeniami i katastrofami naturalnymi województwa Kujawsko - Pomorskiego </vt:lpstr>
      <vt:lpstr>Cel projektu</vt:lpstr>
      <vt:lpstr>Partnerzy projektu</vt:lpstr>
      <vt:lpstr>Zakres projektu</vt:lpstr>
      <vt:lpstr>Sprzęt planowany do zakupu</vt:lpstr>
      <vt:lpstr>Sprzęt planowany do zakupu</vt:lpstr>
      <vt:lpstr>Sprzęt planowany do zakupu</vt:lpstr>
      <vt:lpstr>Sprzęt planowany do zakupu</vt:lpstr>
      <vt:lpstr>Zawarte umowy z dostawcami</vt:lpstr>
      <vt:lpstr>Co udało się już zrealizować</vt:lpstr>
      <vt:lpstr>Prezentacja programu PowerPoint</vt:lpstr>
      <vt:lpstr>Podsumowanie</vt:lpstr>
      <vt:lpstr>Prezentacja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WOPR Kruszwica</dc:creator>
  <cp:keywords/>
  <dc:description>generated using python-pptx</dc:description>
  <cp:lastModifiedBy>WOPR Kruszwica</cp:lastModifiedBy>
  <cp:revision>5</cp:revision>
  <dcterms:created xsi:type="dcterms:W3CDTF">2013-01-27T09:14:16Z</dcterms:created>
  <dcterms:modified xsi:type="dcterms:W3CDTF">2025-10-08T18:02:54Z</dcterms:modified>
  <cp:category/>
</cp:coreProperties>
</file>